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6" r:id="rId5"/>
  </p:sldMasterIdLst>
  <p:notesMasterIdLst>
    <p:notesMasterId r:id="rId14"/>
  </p:notesMasterIdLst>
  <p:sldIdLst>
    <p:sldId id="281" r:id="rId6"/>
    <p:sldId id="256" r:id="rId7"/>
    <p:sldId id="257" r:id="rId8"/>
    <p:sldId id="277" r:id="rId9"/>
    <p:sldId id="258" r:id="rId10"/>
    <p:sldId id="278" r:id="rId11"/>
    <p:sldId id="280" r:id="rId12"/>
    <p:sldId id="270" r:id="rId13"/>
  </p:sldIdLst>
  <p:sldSz cx="24384000" cy="13716000"/>
  <p:notesSz cx="6858000" cy="9144000"/>
  <p:embeddedFontLst>
    <p:embeddedFont>
      <p:font typeface="Arial Black" panose="020B0604020202020204" pitchFamily="34" charset="0"/>
      <p:bold r:id="rId15"/>
    </p:embeddedFont>
    <p:embeddedFont>
      <p:font typeface="Lato Regular" panose="020F0502020204030203" pitchFamily="34" charset="0"/>
      <p:regular r:id="rId16"/>
    </p:embeddedFont>
    <p:embeddedFont>
      <p:font typeface="Open Sans ExtraBold" panose="020B0606030504020204" pitchFamily="34" charset="0"/>
      <p:bold r:id="rId17"/>
      <p:italic r:id="rId18"/>
      <p:boldItalic r:id="rId19"/>
    </p:embeddedFont>
    <p:embeddedFont>
      <p:font typeface="Oswald Regular" pitchFamily="2" charset="77"/>
      <p:regular r:id="rId20"/>
      <p:bold r:id="rId21"/>
    </p:embeddedFont>
    <p:embeddedFont>
      <p:font typeface="Poppins" pitchFamily="2" charset="77"/>
      <p:regular r:id="rId22"/>
      <p:bold r:id="rId23"/>
      <p:italic r:id="rId24"/>
      <p:boldItalic r:id="rId25"/>
    </p:embeddedFont>
    <p:embeddedFont>
      <p:font typeface="Poppins Medium" pitchFamily="2" charset="77"/>
      <p:regular r:id="rId26"/>
      <p:italic r:id="rId2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EDFF"/>
    <a:srgbClr val="0E84CC"/>
    <a:srgbClr val="F5FAFF"/>
    <a:srgbClr val="0582CA"/>
    <a:srgbClr val="111214"/>
    <a:srgbClr val="003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04E2C-022A-AB43-ADC4-10FEF44A7E2D}" v="14" dt="2024-10-30T17:02:21.069"/>
    <p1510:client id="{5B38F76A-921B-8F45-E7EB-EA9C0DD79FB2}" v="90" dt="2024-10-30T14:54:27.63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30380"/>
              <a:satOff val="22727"/>
              <a:lumOff val="10574"/>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1DB100"/>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353668"/>
              <a:satOff val="46207"/>
              <a:lumOff val="-58264"/>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8"/>
    <p:restoredTop sz="94687"/>
  </p:normalViewPr>
  <p:slideViewPr>
    <p:cSldViewPr snapToGrid="0" snapToObjects="1">
      <p:cViewPr varScale="1">
        <p:scale>
          <a:sx n="63" d="100"/>
          <a:sy n="63" d="100"/>
        </p:scale>
        <p:origin x="216"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0.fntdata"/><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ie Fuka (she/they)" userId="15a4d810-3fe3-48de-9b06-766da5d1156e" providerId="ADAL" clId="{3CB04E2C-022A-AB43-ADC4-10FEF44A7E2D}"/>
    <pc:docChg chg="undo custSel addSld delSld modSld">
      <pc:chgData name="Kaylie Fuka (she/they)" userId="15a4d810-3fe3-48de-9b06-766da5d1156e" providerId="ADAL" clId="{3CB04E2C-022A-AB43-ADC4-10FEF44A7E2D}" dt="2024-10-30T17:03:03.214" v="102" actId="2696"/>
      <pc:docMkLst>
        <pc:docMk/>
      </pc:docMkLst>
      <pc:sldChg chg="addSp delSp modSp mod">
        <pc:chgData name="Kaylie Fuka (she/they)" userId="15a4d810-3fe3-48de-9b06-766da5d1156e" providerId="ADAL" clId="{3CB04E2C-022A-AB43-ADC4-10FEF44A7E2D}" dt="2024-10-30T15:54:27.516" v="15"/>
        <pc:sldMkLst>
          <pc:docMk/>
          <pc:sldMk cId="0" sldId="258"/>
        </pc:sldMkLst>
        <pc:spChg chg="add del mod">
          <ac:chgData name="Kaylie Fuka (she/they)" userId="15a4d810-3fe3-48de-9b06-766da5d1156e" providerId="ADAL" clId="{3CB04E2C-022A-AB43-ADC4-10FEF44A7E2D}" dt="2024-10-30T15:54:27.516" v="15"/>
          <ac:spMkLst>
            <pc:docMk/>
            <pc:sldMk cId="0" sldId="258"/>
            <ac:spMk id="4" creationId="{00904001-4F1A-55EB-E9E5-257767427440}"/>
          </ac:spMkLst>
        </pc:spChg>
      </pc:sldChg>
      <pc:sldChg chg="addSp delSp modSp mod">
        <pc:chgData name="Kaylie Fuka (she/they)" userId="15a4d810-3fe3-48de-9b06-766da5d1156e" providerId="ADAL" clId="{3CB04E2C-022A-AB43-ADC4-10FEF44A7E2D}" dt="2024-10-30T17:02:02.464" v="89" actId="1076"/>
        <pc:sldMkLst>
          <pc:docMk/>
          <pc:sldMk cId="0" sldId="270"/>
        </pc:sldMkLst>
        <pc:spChg chg="add del mod">
          <ac:chgData name="Kaylie Fuka (she/they)" userId="15a4d810-3fe3-48de-9b06-766da5d1156e" providerId="ADAL" clId="{3CB04E2C-022A-AB43-ADC4-10FEF44A7E2D}" dt="2024-10-30T17:01:27.107" v="80"/>
          <ac:spMkLst>
            <pc:docMk/>
            <pc:sldMk cId="0" sldId="270"/>
            <ac:spMk id="7" creationId="{372BA3DF-AB16-8A13-3F53-71F4C8B84B4D}"/>
          </ac:spMkLst>
        </pc:spChg>
        <pc:spChg chg="add del mod">
          <ac:chgData name="Kaylie Fuka (she/they)" userId="15a4d810-3fe3-48de-9b06-766da5d1156e" providerId="ADAL" clId="{3CB04E2C-022A-AB43-ADC4-10FEF44A7E2D}" dt="2024-10-30T17:01:25.063" v="75"/>
          <ac:spMkLst>
            <pc:docMk/>
            <pc:sldMk cId="0" sldId="270"/>
            <ac:spMk id="8" creationId="{F6987A85-2A9D-3370-1EDC-085535DCDC1D}"/>
          </ac:spMkLst>
        </pc:spChg>
        <pc:spChg chg="add del mod">
          <ac:chgData name="Kaylie Fuka (she/they)" userId="15a4d810-3fe3-48de-9b06-766da5d1156e" providerId="ADAL" clId="{3CB04E2C-022A-AB43-ADC4-10FEF44A7E2D}" dt="2024-10-30T17:01:25.929" v="77"/>
          <ac:spMkLst>
            <pc:docMk/>
            <pc:sldMk cId="0" sldId="270"/>
            <ac:spMk id="9" creationId="{955B752C-9093-CC31-A248-C7E3B7ED14D8}"/>
          </ac:spMkLst>
        </pc:spChg>
        <pc:spChg chg="mod">
          <ac:chgData name="Kaylie Fuka (she/they)" userId="15a4d810-3fe3-48de-9b06-766da5d1156e" providerId="ADAL" clId="{3CB04E2C-022A-AB43-ADC4-10FEF44A7E2D}" dt="2024-10-30T17:01:37.026" v="81" actId="2085"/>
          <ac:spMkLst>
            <pc:docMk/>
            <pc:sldMk cId="0" sldId="270"/>
            <ac:spMk id="1037" creationId="{00000000-0000-0000-0000-000000000000}"/>
          </ac:spMkLst>
        </pc:spChg>
        <pc:spChg chg="mod">
          <ac:chgData name="Kaylie Fuka (she/they)" userId="15a4d810-3fe3-48de-9b06-766da5d1156e" providerId="ADAL" clId="{3CB04E2C-022A-AB43-ADC4-10FEF44A7E2D}" dt="2024-10-30T15:56:35.410" v="34" actId="207"/>
          <ac:spMkLst>
            <pc:docMk/>
            <pc:sldMk cId="0" sldId="270"/>
            <ac:spMk id="1038" creationId="{00000000-0000-0000-0000-000000000000}"/>
          </ac:spMkLst>
        </pc:spChg>
        <pc:picChg chg="add mod">
          <ac:chgData name="Kaylie Fuka (she/they)" userId="15a4d810-3fe3-48de-9b06-766da5d1156e" providerId="ADAL" clId="{3CB04E2C-022A-AB43-ADC4-10FEF44A7E2D}" dt="2024-10-30T15:56:28.388" v="33" actId="1076"/>
          <ac:picMkLst>
            <pc:docMk/>
            <pc:sldMk cId="0" sldId="270"/>
            <ac:picMk id="3" creationId="{2EDEAE63-13A5-42ED-E179-5C734A3B34D2}"/>
          </ac:picMkLst>
        </pc:picChg>
        <pc:picChg chg="del">
          <ac:chgData name="Kaylie Fuka (she/they)" userId="15a4d810-3fe3-48de-9b06-766da5d1156e" providerId="ADAL" clId="{3CB04E2C-022A-AB43-ADC4-10FEF44A7E2D}" dt="2024-10-30T17:00:37.746" v="64" actId="478"/>
          <ac:picMkLst>
            <pc:docMk/>
            <pc:sldMk cId="0" sldId="270"/>
            <ac:picMk id="4" creationId="{9288550C-AC64-AACB-E4B9-7058CC9B9EF4}"/>
          </ac:picMkLst>
        </pc:picChg>
        <pc:picChg chg="add mod">
          <ac:chgData name="Kaylie Fuka (she/they)" userId="15a4d810-3fe3-48de-9b06-766da5d1156e" providerId="ADAL" clId="{3CB04E2C-022A-AB43-ADC4-10FEF44A7E2D}" dt="2024-10-30T17:02:02.464" v="89" actId="1076"/>
          <ac:picMkLst>
            <pc:docMk/>
            <pc:sldMk cId="0" sldId="270"/>
            <ac:picMk id="6" creationId="{DC857F86-A150-C90E-C129-BA458EE54223}"/>
          </ac:picMkLst>
        </pc:picChg>
        <pc:picChg chg="del">
          <ac:chgData name="Kaylie Fuka (she/they)" userId="15a4d810-3fe3-48de-9b06-766da5d1156e" providerId="ADAL" clId="{3CB04E2C-022A-AB43-ADC4-10FEF44A7E2D}" dt="2024-10-30T15:56:24.494" v="31" actId="478"/>
          <ac:picMkLst>
            <pc:docMk/>
            <pc:sldMk cId="0" sldId="270"/>
            <ac:picMk id="1039" creationId="{00000000-0000-0000-0000-000000000000}"/>
          </ac:picMkLst>
        </pc:picChg>
      </pc:sldChg>
      <pc:sldChg chg="addSp delSp modSp mod">
        <pc:chgData name="Kaylie Fuka (she/they)" userId="15a4d810-3fe3-48de-9b06-766da5d1156e" providerId="ADAL" clId="{3CB04E2C-022A-AB43-ADC4-10FEF44A7E2D}" dt="2024-10-30T15:56:09.347" v="30"/>
        <pc:sldMkLst>
          <pc:docMk/>
          <pc:sldMk cId="3736614396" sldId="281"/>
        </pc:sldMkLst>
        <pc:spChg chg="add del mod">
          <ac:chgData name="Kaylie Fuka (she/they)" userId="15a4d810-3fe3-48de-9b06-766da5d1156e" providerId="ADAL" clId="{3CB04E2C-022A-AB43-ADC4-10FEF44A7E2D}" dt="2024-10-30T15:44:39.193" v="12"/>
          <ac:spMkLst>
            <pc:docMk/>
            <pc:sldMk cId="3736614396" sldId="281"/>
            <ac:spMk id="2" creationId="{2AE256D8-4862-AF60-54AE-2CF7A9020F5C}"/>
          </ac:spMkLst>
        </pc:spChg>
        <pc:spChg chg="add del mod">
          <ac:chgData name="Kaylie Fuka (she/they)" userId="15a4d810-3fe3-48de-9b06-766da5d1156e" providerId="ADAL" clId="{3CB04E2C-022A-AB43-ADC4-10FEF44A7E2D}" dt="2024-10-30T15:56:09.347" v="30"/>
          <ac:spMkLst>
            <pc:docMk/>
            <pc:sldMk cId="3736614396" sldId="281"/>
            <ac:spMk id="3" creationId="{C66EFF5E-2D4E-A4AF-C38A-FCE088E7FD53}"/>
          </ac:spMkLst>
        </pc:spChg>
        <pc:spChg chg="mod">
          <ac:chgData name="Kaylie Fuka (she/they)" userId="15a4d810-3fe3-48de-9b06-766da5d1156e" providerId="ADAL" clId="{3CB04E2C-022A-AB43-ADC4-10FEF44A7E2D}" dt="2024-10-30T15:55:05.409" v="18" actId="207"/>
          <ac:spMkLst>
            <pc:docMk/>
            <pc:sldMk cId="3736614396" sldId="281"/>
            <ac:spMk id="4" creationId="{6F4CFDF4-8AAA-BF4E-8DB8-867331D4992E}"/>
          </ac:spMkLst>
        </pc:spChg>
        <pc:spChg chg="mod">
          <ac:chgData name="Kaylie Fuka (she/they)" userId="15a4d810-3fe3-48de-9b06-766da5d1156e" providerId="ADAL" clId="{3CB04E2C-022A-AB43-ADC4-10FEF44A7E2D}" dt="2024-10-30T15:55:10.500" v="19" actId="207"/>
          <ac:spMkLst>
            <pc:docMk/>
            <pc:sldMk cId="3736614396" sldId="281"/>
            <ac:spMk id="18" creationId="{BB4146F3-C69A-BB49-8E19-548FD74B11EF}"/>
          </ac:spMkLst>
        </pc:spChg>
        <pc:picChg chg="add mod">
          <ac:chgData name="Kaylie Fuka (she/they)" userId="15a4d810-3fe3-48de-9b06-766da5d1156e" providerId="ADAL" clId="{3CB04E2C-022A-AB43-ADC4-10FEF44A7E2D}" dt="2024-10-30T15:56:08.120" v="28" actId="14100"/>
          <ac:picMkLst>
            <pc:docMk/>
            <pc:sldMk cId="3736614396" sldId="281"/>
            <ac:picMk id="6" creationId="{8DB9A4B6-B24F-B995-1A41-25E4EFC1D6E0}"/>
          </ac:picMkLst>
        </pc:picChg>
        <pc:picChg chg="del">
          <ac:chgData name="Kaylie Fuka (she/they)" userId="15a4d810-3fe3-48de-9b06-766da5d1156e" providerId="ADAL" clId="{3CB04E2C-022A-AB43-ADC4-10FEF44A7E2D}" dt="2024-10-30T15:55:54.775" v="26" actId="478"/>
          <ac:picMkLst>
            <pc:docMk/>
            <pc:sldMk cId="3736614396" sldId="281"/>
            <ac:picMk id="16" creationId="{AB56CAB4-E915-E345-B974-0C129E421DCF}"/>
          </ac:picMkLst>
        </pc:picChg>
      </pc:sldChg>
      <pc:sldChg chg="addSp delSp modSp add del mod delAnim modAnim">
        <pc:chgData name="Kaylie Fuka (she/they)" userId="15a4d810-3fe3-48de-9b06-766da5d1156e" providerId="ADAL" clId="{3CB04E2C-022A-AB43-ADC4-10FEF44A7E2D}" dt="2024-10-30T17:03:03.214" v="102" actId="2696"/>
        <pc:sldMkLst>
          <pc:docMk/>
          <pc:sldMk cId="1197844341" sldId="282"/>
        </pc:sldMkLst>
        <pc:spChg chg="mod">
          <ac:chgData name="Kaylie Fuka (she/they)" userId="15a4d810-3fe3-48de-9b06-766da5d1156e" providerId="ADAL" clId="{3CB04E2C-022A-AB43-ADC4-10FEF44A7E2D}" dt="2024-10-30T17:02:53.806" v="101" actId="1076"/>
          <ac:spMkLst>
            <pc:docMk/>
            <pc:sldMk cId="1197844341" sldId="282"/>
            <ac:spMk id="2" creationId="{4D8C2A32-3130-D001-6616-145368BAB06A}"/>
          </ac:spMkLst>
        </pc:spChg>
        <pc:picChg chg="add del mod">
          <ac:chgData name="Kaylie Fuka (she/they)" userId="15a4d810-3fe3-48de-9b06-766da5d1156e" providerId="ADAL" clId="{3CB04E2C-022A-AB43-ADC4-10FEF44A7E2D}" dt="2024-10-30T17:02:46.862" v="98" actId="478"/>
          <ac:picMkLst>
            <pc:docMk/>
            <pc:sldMk cId="1197844341" sldId="282"/>
            <ac:picMk id="4" creationId="{B41EBA4A-A84D-E8AD-97B7-8773DF950FD3}"/>
          </ac:picMkLst>
        </pc:picChg>
        <pc:picChg chg="del">
          <ac:chgData name="Kaylie Fuka (she/they)" userId="15a4d810-3fe3-48de-9b06-766da5d1156e" providerId="ADAL" clId="{3CB04E2C-022A-AB43-ADC4-10FEF44A7E2D}" dt="2024-10-30T17:02:33.233" v="95" actId="478"/>
          <ac:picMkLst>
            <pc:docMk/>
            <pc:sldMk cId="1197844341" sldId="282"/>
            <ac:picMk id="6" creationId="{308CEAE4-E159-622A-471C-71E62D485FB4}"/>
          </ac:picMkLst>
        </pc:picChg>
      </pc:sldChg>
      <pc:sldChg chg="addSp delSp modSp add del mod">
        <pc:chgData name="Kaylie Fuka (she/they)" userId="15a4d810-3fe3-48de-9b06-766da5d1156e" providerId="ADAL" clId="{3CB04E2C-022A-AB43-ADC4-10FEF44A7E2D}" dt="2024-10-30T17:01:26.093" v="78" actId="2696"/>
        <pc:sldMkLst>
          <pc:docMk/>
          <pc:sldMk cId="2469395371" sldId="282"/>
        </pc:sldMkLst>
        <pc:spChg chg="mod">
          <ac:chgData name="Kaylie Fuka (she/they)" userId="15a4d810-3fe3-48de-9b06-766da5d1156e" providerId="ADAL" clId="{3CB04E2C-022A-AB43-ADC4-10FEF44A7E2D}" dt="2024-10-30T15:58:43.608" v="47" actId="167"/>
          <ac:spMkLst>
            <pc:docMk/>
            <pc:sldMk cId="2469395371" sldId="282"/>
            <ac:spMk id="2" creationId="{5FB8CE05-DE86-3BF4-9DF0-F35B60AA70D3}"/>
          </ac:spMkLst>
        </pc:spChg>
        <pc:spChg chg="add del mod">
          <ac:chgData name="Kaylie Fuka (she/they)" userId="15a4d810-3fe3-48de-9b06-766da5d1156e" providerId="ADAL" clId="{3CB04E2C-022A-AB43-ADC4-10FEF44A7E2D}" dt="2024-10-30T15:59:50.934" v="56"/>
          <ac:spMkLst>
            <pc:docMk/>
            <pc:sldMk cId="2469395371" sldId="282"/>
            <ac:spMk id="5" creationId="{6C356585-ED1C-B76B-EA35-996B73C59A00}"/>
          </ac:spMkLst>
        </pc:spChg>
        <pc:spChg chg="mod">
          <ac:chgData name="Kaylie Fuka (she/they)" userId="15a4d810-3fe3-48de-9b06-766da5d1156e" providerId="ADAL" clId="{3CB04E2C-022A-AB43-ADC4-10FEF44A7E2D}" dt="2024-10-30T15:59:48.959" v="54" actId="207"/>
          <ac:spMkLst>
            <pc:docMk/>
            <pc:sldMk cId="2469395371" sldId="282"/>
            <ac:spMk id="1037" creationId="{EB7A3E13-BEE0-FB38-B3C5-33BA33B7F643}"/>
          </ac:spMkLst>
        </pc:spChg>
        <pc:spChg chg="mod">
          <ac:chgData name="Kaylie Fuka (she/they)" userId="15a4d810-3fe3-48de-9b06-766da5d1156e" providerId="ADAL" clId="{3CB04E2C-022A-AB43-ADC4-10FEF44A7E2D}" dt="2024-10-30T15:59:22.333" v="51" actId="207"/>
          <ac:spMkLst>
            <pc:docMk/>
            <pc:sldMk cId="2469395371" sldId="282"/>
            <ac:spMk id="1038" creationId="{0766EF75-D7DB-E4F1-A979-4BDF13A66434}"/>
          </ac:spMkLst>
        </pc:spChg>
        <pc:spChg chg="mod">
          <ac:chgData name="Kaylie Fuka (she/they)" userId="15a4d810-3fe3-48de-9b06-766da5d1156e" providerId="ADAL" clId="{3CB04E2C-022A-AB43-ADC4-10FEF44A7E2D}" dt="2024-10-30T16:00:09.175" v="58" actId="1076"/>
          <ac:spMkLst>
            <pc:docMk/>
            <pc:sldMk cId="2469395371" sldId="282"/>
            <ac:spMk id="1041" creationId="{52F7746F-D5DF-5D55-FED3-12F1C83C9E86}"/>
          </ac:spMkLst>
        </pc:spChg>
        <pc:picChg chg="del">
          <ac:chgData name="Kaylie Fuka (she/they)" userId="15a4d810-3fe3-48de-9b06-766da5d1156e" providerId="ADAL" clId="{3CB04E2C-022A-AB43-ADC4-10FEF44A7E2D}" dt="2024-10-30T15:57:40.463" v="39" actId="478"/>
          <ac:picMkLst>
            <pc:docMk/>
            <pc:sldMk cId="2469395371" sldId="282"/>
            <ac:picMk id="4" creationId="{4BF34433-90C7-0E21-BAFB-08C1F34100CE}"/>
          </ac:picMkLst>
        </pc:picChg>
        <pc:picChg chg="add del mod">
          <ac:chgData name="Kaylie Fuka (she/they)" userId="15a4d810-3fe3-48de-9b06-766da5d1156e" providerId="ADAL" clId="{3CB04E2C-022A-AB43-ADC4-10FEF44A7E2D}" dt="2024-10-30T16:50:00.290" v="63" actId="478"/>
          <ac:picMkLst>
            <pc:docMk/>
            <pc:sldMk cId="2469395371" sldId="282"/>
            <ac:picMk id="7" creationId="{9D76F4BD-77B9-0DA9-4028-B49F5DCA0627}"/>
          </ac:picMkLst>
        </pc:picChg>
      </pc:sldChg>
      <pc:sldChg chg="addSp delSp modSp del mod">
        <pc:chgData name="Kaylie Fuka (she/they)" userId="15a4d810-3fe3-48de-9b06-766da5d1156e" providerId="ADAL" clId="{3CB04E2C-022A-AB43-ADC4-10FEF44A7E2D}" dt="2024-10-30T15:57:29.927" v="36" actId="2696"/>
        <pc:sldMkLst>
          <pc:docMk/>
          <pc:sldMk cId="2778281739" sldId="282"/>
        </pc:sldMkLst>
        <pc:picChg chg="add mod">
          <ac:chgData name="Kaylie Fuka (she/they)" userId="15a4d810-3fe3-48de-9b06-766da5d1156e" providerId="ADAL" clId="{3CB04E2C-022A-AB43-ADC4-10FEF44A7E2D}" dt="2024-10-30T15:43:00.676" v="9" actId="1076"/>
          <ac:picMkLst>
            <pc:docMk/>
            <pc:sldMk cId="2778281739" sldId="282"/>
            <ac:picMk id="4" creationId="{E0CA57BC-4242-FC8B-5563-71E96BF89F8E}"/>
          </ac:picMkLst>
        </pc:picChg>
        <pc:picChg chg="del">
          <ac:chgData name="Kaylie Fuka (she/they)" userId="15a4d810-3fe3-48de-9b06-766da5d1156e" providerId="ADAL" clId="{3CB04E2C-022A-AB43-ADC4-10FEF44A7E2D}" dt="2024-10-30T15:42:42.811" v="3" actId="478"/>
          <ac:picMkLst>
            <pc:docMk/>
            <pc:sldMk cId="2778281739" sldId="282"/>
            <ac:picMk id="5" creationId="{9B797430-ECD4-D8DE-22F4-3927650DFB04}"/>
          </ac:picMkLst>
        </pc:picChg>
      </pc:sldChg>
      <pc:sldChg chg="del">
        <pc:chgData name="Kaylie Fuka (she/they)" userId="15a4d810-3fe3-48de-9b06-766da5d1156e" providerId="ADAL" clId="{3CB04E2C-022A-AB43-ADC4-10FEF44A7E2D}" dt="2024-10-30T15:57:31.475" v="37" actId="2696"/>
        <pc:sldMkLst>
          <pc:docMk/>
          <pc:sldMk cId="2314730180" sldId="283"/>
        </pc:sldMkLst>
      </pc:sldChg>
    </pc:docChg>
  </pc:docChgLst>
  <pc:docChgLst>
    <pc:chgData name="Caitlin Hesse" userId="S::caitlin.hesse@keepingcurrentmatters.com::f037b369-dc3d-437f-9939-8398c9ac8a04" providerId="AD" clId="Web-{5B38F76A-921B-8F45-E7EB-EA9C0DD79FB2}"/>
    <pc:docChg chg="addSld modSld sldOrd">
      <pc:chgData name="Caitlin Hesse" userId="S::caitlin.hesse@keepingcurrentmatters.com::f037b369-dc3d-437f-9939-8398c9ac8a04" providerId="AD" clId="Web-{5B38F76A-921B-8F45-E7EB-EA9C0DD79FB2}" dt="2024-10-30T14:54:27.633" v="87" actId="1076"/>
      <pc:docMkLst>
        <pc:docMk/>
      </pc:docMkLst>
      <pc:sldChg chg="addSp delSp modSp">
        <pc:chgData name="Caitlin Hesse" userId="S::caitlin.hesse@keepingcurrentmatters.com::f037b369-dc3d-437f-9939-8398c9ac8a04" providerId="AD" clId="Web-{5B38F76A-921B-8F45-E7EB-EA9C0DD79FB2}" dt="2024-10-30T14:40:51.424" v="23"/>
        <pc:sldMkLst>
          <pc:docMk/>
          <pc:sldMk cId="0" sldId="270"/>
        </pc:sldMkLst>
        <pc:picChg chg="add del mod">
          <ac:chgData name="Caitlin Hesse" userId="S::caitlin.hesse@keepingcurrentmatters.com::f037b369-dc3d-437f-9939-8398c9ac8a04" providerId="AD" clId="Web-{5B38F76A-921B-8F45-E7EB-EA9C0DD79FB2}" dt="2024-10-30T14:38:20.874" v="2"/>
          <ac:picMkLst>
            <pc:docMk/>
            <pc:sldMk cId="0" sldId="270"/>
            <ac:picMk id="3" creationId="{6838D4FF-F8CC-F9E4-B1B5-EE0DE1F49618}"/>
          </ac:picMkLst>
        </pc:picChg>
        <pc:picChg chg="add del mod">
          <ac:chgData name="Caitlin Hesse" userId="S::caitlin.hesse@keepingcurrentmatters.com::f037b369-dc3d-437f-9939-8398c9ac8a04" providerId="AD" clId="Web-{5B38F76A-921B-8F45-E7EB-EA9C0DD79FB2}" dt="2024-10-30T14:40:51.424" v="23"/>
          <ac:picMkLst>
            <pc:docMk/>
            <pc:sldMk cId="0" sldId="270"/>
            <ac:picMk id="5" creationId="{9B797430-ECD4-D8DE-22F4-3927650DFB04}"/>
          </ac:picMkLst>
        </pc:picChg>
      </pc:sldChg>
      <pc:sldChg chg="delSp modSp add ord replId">
        <pc:chgData name="Caitlin Hesse" userId="S::caitlin.hesse@keepingcurrentmatters.com::f037b369-dc3d-437f-9939-8398c9ac8a04" providerId="AD" clId="Web-{5B38F76A-921B-8F45-E7EB-EA9C0DD79FB2}" dt="2024-10-30T14:49:20.621" v="74"/>
        <pc:sldMkLst>
          <pc:docMk/>
          <pc:sldMk cId="2778281739" sldId="282"/>
        </pc:sldMkLst>
        <pc:spChg chg="mod">
          <ac:chgData name="Caitlin Hesse" userId="S::caitlin.hesse@keepingcurrentmatters.com::f037b369-dc3d-437f-9939-8398c9ac8a04" providerId="AD" clId="Web-{5B38F76A-921B-8F45-E7EB-EA9C0DD79FB2}" dt="2024-10-30T14:40:59.299" v="24" actId="14100"/>
          <ac:spMkLst>
            <pc:docMk/>
            <pc:sldMk cId="2778281739" sldId="282"/>
            <ac:spMk id="2" creationId="{037441A1-8422-6139-8FDC-D0055B66BC44}"/>
          </ac:spMkLst>
        </pc:spChg>
        <pc:spChg chg="mod">
          <ac:chgData name="Caitlin Hesse" userId="S::caitlin.hesse@keepingcurrentmatters.com::f037b369-dc3d-437f-9939-8398c9ac8a04" providerId="AD" clId="Web-{5B38F76A-921B-8F45-E7EB-EA9C0DD79FB2}" dt="2024-10-30T14:46:25.992" v="49" actId="1076"/>
          <ac:spMkLst>
            <pc:docMk/>
            <pc:sldMk cId="2778281739" sldId="282"/>
            <ac:spMk id="1037" creationId="{00000000-0000-0000-0000-000000000000}"/>
          </ac:spMkLst>
        </pc:spChg>
        <pc:spChg chg="mod">
          <ac:chgData name="Caitlin Hesse" userId="S::caitlin.hesse@keepingcurrentmatters.com::f037b369-dc3d-437f-9939-8398c9ac8a04" providerId="AD" clId="Web-{5B38F76A-921B-8F45-E7EB-EA9C0DD79FB2}" dt="2024-10-30T14:48:33.698" v="70" actId="1076"/>
          <ac:spMkLst>
            <pc:docMk/>
            <pc:sldMk cId="2778281739" sldId="282"/>
            <ac:spMk id="1038" creationId="{00000000-0000-0000-0000-000000000000}"/>
          </ac:spMkLst>
        </pc:spChg>
        <pc:spChg chg="mod">
          <ac:chgData name="Caitlin Hesse" userId="S::caitlin.hesse@keepingcurrentmatters.com::f037b369-dc3d-437f-9939-8398c9ac8a04" providerId="AD" clId="Web-{5B38F76A-921B-8F45-E7EB-EA9C0DD79FB2}" dt="2024-10-30T14:48:42.323" v="71" actId="1076"/>
          <ac:spMkLst>
            <pc:docMk/>
            <pc:sldMk cId="2778281739" sldId="282"/>
            <ac:spMk id="1040" creationId="{00000000-0000-0000-0000-000000000000}"/>
          </ac:spMkLst>
        </pc:spChg>
        <pc:spChg chg="mod">
          <ac:chgData name="Caitlin Hesse" userId="S::caitlin.hesse@keepingcurrentmatters.com::f037b369-dc3d-437f-9939-8398c9ac8a04" providerId="AD" clId="Web-{5B38F76A-921B-8F45-E7EB-EA9C0DD79FB2}" dt="2024-10-30T14:48:42.323" v="72" actId="1076"/>
          <ac:spMkLst>
            <pc:docMk/>
            <pc:sldMk cId="2778281739" sldId="282"/>
            <ac:spMk id="1041" creationId="{00000000-0000-0000-0000-000000000000}"/>
          </ac:spMkLst>
        </pc:spChg>
        <pc:picChg chg="del">
          <ac:chgData name="Caitlin Hesse" userId="S::caitlin.hesse@keepingcurrentmatters.com::f037b369-dc3d-437f-9939-8398c9ac8a04" providerId="AD" clId="Web-{5B38F76A-921B-8F45-E7EB-EA9C0DD79FB2}" dt="2024-10-30T14:39:58.626" v="13"/>
          <ac:picMkLst>
            <pc:docMk/>
            <pc:sldMk cId="2778281739" sldId="282"/>
            <ac:picMk id="4" creationId="{9288550C-AC64-AACB-E4B9-7058CC9B9EF4}"/>
          </ac:picMkLst>
        </pc:picChg>
        <pc:picChg chg="mod">
          <ac:chgData name="Caitlin Hesse" userId="S::caitlin.hesse@keepingcurrentmatters.com::f037b369-dc3d-437f-9939-8398c9ac8a04" providerId="AD" clId="Web-{5B38F76A-921B-8F45-E7EB-EA9C0DD79FB2}" dt="2024-10-30T14:48:46.854" v="73" actId="1076"/>
          <ac:picMkLst>
            <pc:docMk/>
            <pc:sldMk cId="2778281739" sldId="282"/>
            <ac:picMk id="5" creationId="{9B797430-ECD4-D8DE-22F4-3927650DFB04}"/>
          </ac:picMkLst>
        </pc:picChg>
      </pc:sldChg>
      <pc:sldChg chg="addSp delSp modSp add replId addAnim delAnim">
        <pc:chgData name="Caitlin Hesse" userId="S::caitlin.hesse@keepingcurrentmatters.com::f037b369-dc3d-437f-9939-8398c9ac8a04" providerId="AD" clId="Web-{5B38F76A-921B-8F45-E7EB-EA9C0DD79FB2}" dt="2024-10-30T14:54:27.633" v="87" actId="1076"/>
        <pc:sldMkLst>
          <pc:docMk/>
          <pc:sldMk cId="2314730180" sldId="283"/>
        </pc:sldMkLst>
        <pc:picChg chg="add del mod">
          <ac:chgData name="Caitlin Hesse" userId="S::caitlin.hesse@keepingcurrentmatters.com::f037b369-dc3d-437f-9939-8398c9ac8a04" providerId="AD" clId="Web-{5B38F76A-921B-8F45-E7EB-EA9C0DD79FB2}" dt="2024-10-30T14:53:03.381" v="83"/>
          <ac:picMkLst>
            <pc:docMk/>
            <pc:sldMk cId="2314730180" sldId="283"/>
            <ac:picMk id="3" creationId="{27313031-9AC1-9C0A-305C-38BD7FCCC39D}"/>
          </ac:picMkLst>
        </pc:picChg>
        <pc:picChg chg="del">
          <ac:chgData name="Caitlin Hesse" userId="S::caitlin.hesse@keepingcurrentmatters.com::f037b369-dc3d-437f-9939-8398c9ac8a04" providerId="AD" clId="Web-{5B38F76A-921B-8F45-E7EB-EA9C0DD79FB2}" dt="2024-10-30T14:45:13.663" v="47"/>
          <ac:picMkLst>
            <pc:docMk/>
            <pc:sldMk cId="2314730180" sldId="283"/>
            <ac:picMk id="4" creationId="{9288550C-AC64-AACB-E4B9-7058CC9B9EF4}"/>
          </ac:picMkLst>
        </pc:picChg>
        <pc:picChg chg="add mod">
          <ac:chgData name="Caitlin Hesse" userId="S::caitlin.hesse@keepingcurrentmatters.com::f037b369-dc3d-437f-9939-8398c9ac8a04" providerId="AD" clId="Web-{5B38F76A-921B-8F45-E7EB-EA9C0DD79FB2}" dt="2024-10-30T14:54:27.633" v="87" actId="1076"/>
          <ac:picMkLst>
            <pc:docMk/>
            <pc:sldMk cId="2314730180" sldId="283"/>
            <ac:picMk id="5" creationId="{2404820C-6CCA-025E-728E-F23A0C0A338A}"/>
          </ac:picMkLst>
        </pc:picChg>
      </pc:sldChg>
    </pc:docChg>
  </pc:docChgLst>
  <pc:docChgLst>
    <pc:chgData name="Caitlin Hesse" userId="S::caitlin.hesse@keepingcurrentmatters.com::f037b369-dc3d-437f-9939-8398c9ac8a04" providerId="AD" clId="Web-{BFC561FD-8028-1D61-CC77-EA1E55952260}"/>
    <pc:docChg chg="modSld">
      <pc:chgData name="Caitlin Hesse" userId="S::caitlin.hesse@keepingcurrentmatters.com::f037b369-dc3d-437f-9939-8398c9ac8a04" providerId="AD" clId="Web-{BFC561FD-8028-1D61-CC77-EA1E55952260}" dt="2024-10-28T15:28:19.191" v="111" actId="20577"/>
      <pc:docMkLst>
        <pc:docMk/>
      </pc:docMkLst>
      <pc:sldChg chg="modSp">
        <pc:chgData name="Caitlin Hesse" userId="S::caitlin.hesse@keepingcurrentmatters.com::f037b369-dc3d-437f-9939-8398c9ac8a04" providerId="AD" clId="Web-{BFC561FD-8028-1D61-CC77-EA1E55952260}" dt="2024-10-28T15:27:16.455" v="85" actId="20577"/>
        <pc:sldMkLst>
          <pc:docMk/>
          <pc:sldMk cId="0" sldId="257"/>
        </pc:sldMkLst>
        <pc:spChg chg="mod">
          <ac:chgData name="Caitlin Hesse" userId="S::caitlin.hesse@keepingcurrentmatters.com::f037b369-dc3d-437f-9939-8398c9ac8a04" providerId="AD" clId="Web-{BFC561FD-8028-1D61-CC77-EA1E55952260}" dt="2024-10-28T15:27:16.455" v="85" actId="20577"/>
          <ac:spMkLst>
            <pc:docMk/>
            <pc:sldMk cId="0" sldId="257"/>
            <ac:spMk id="12" creationId="{00000000-0000-0000-0000-000000000000}"/>
          </ac:spMkLst>
        </pc:spChg>
      </pc:sldChg>
      <pc:sldChg chg="modSp">
        <pc:chgData name="Caitlin Hesse" userId="S::caitlin.hesse@keepingcurrentmatters.com::f037b369-dc3d-437f-9939-8398c9ac8a04" providerId="AD" clId="Web-{BFC561FD-8028-1D61-CC77-EA1E55952260}" dt="2024-10-28T15:27:36.049" v="88" actId="20577"/>
        <pc:sldMkLst>
          <pc:docMk/>
          <pc:sldMk cId="0" sldId="258"/>
        </pc:sldMkLst>
        <pc:spChg chg="mod">
          <ac:chgData name="Caitlin Hesse" userId="S::caitlin.hesse@keepingcurrentmatters.com::f037b369-dc3d-437f-9939-8398c9ac8a04" providerId="AD" clId="Web-{BFC561FD-8028-1D61-CC77-EA1E55952260}" dt="2024-10-28T15:27:36.049" v="88" actId="20577"/>
          <ac:spMkLst>
            <pc:docMk/>
            <pc:sldMk cId="0" sldId="258"/>
            <ac:spMk id="21" creationId="{B21314B1-5314-D14D-9559-146680AEA6DD}"/>
          </ac:spMkLst>
        </pc:spChg>
      </pc:sldChg>
      <pc:sldChg chg="modSp">
        <pc:chgData name="Caitlin Hesse" userId="S::caitlin.hesse@keepingcurrentmatters.com::f037b369-dc3d-437f-9939-8398c9ac8a04" providerId="AD" clId="Web-{BFC561FD-8028-1D61-CC77-EA1E55952260}" dt="2024-10-28T15:28:19.191" v="111" actId="20577"/>
        <pc:sldMkLst>
          <pc:docMk/>
          <pc:sldMk cId="0" sldId="270"/>
        </pc:sldMkLst>
        <pc:spChg chg="mod">
          <ac:chgData name="Caitlin Hesse" userId="S::caitlin.hesse@keepingcurrentmatters.com::f037b369-dc3d-437f-9939-8398c9ac8a04" providerId="AD" clId="Web-{BFC561FD-8028-1D61-CC77-EA1E55952260}" dt="2024-10-28T15:27:56.612" v="92" actId="20577"/>
          <ac:spMkLst>
            <pc:docMk/>
            <pc:sldMk cId="0" sldId="270"/>
            <ac:spMk id="1037" creationId="{00000000-0000-0000-0000-000000000000}"/>
          </ac:spMkLst>
        </pc:spChg>
        <pc:spChg chg="mod">
          <ac:chgData name="Caitlin Hesse" userId="S::caitlin.hesse@keepingcurrentmatters.com::f037b369-dc3d-437f-9939-8398c9ac8a04" providerId="AD" clId="Web-{BFC561FD-8028-1D61-CC77-EA1E55952260}" dt="2024-10-28T15:28:19.191" v="111" actId="20577"/>
          <ac:spMkLst>
            <pc:docMk/>
            <pc:sldMk cId="0" sldId="270"/>
            <ac:spMk id="1038" creationId="{00000000-0000-0000-0000-000000000000}"/>
          </ac:spMkLst>
        </pc:spChg>
      </pc:sldChg>
      <pc:sldChg chg="modSp">
        <pc:chgData name="Caitlin Hesse" userId="S::caitlin.hesse@keepingcurrentmatters.com::f037b369-dc3d-437f-9939-8398c9ac8a04" providerId="AD" clId="Web-{BFC561FD-8028-1D61-CC77-EA1E55952260}" dt="2024-10-28T15:27:39.721" v="89" actId="20577"/>
        <pc:sldMkLst>
          <pc:docMk/>
          <pc:sldMk cId="806709058" sldId="278"/>
        </pc:sldMkLst>
        <pc:spChg chg="mod">
          <ac:chgData name="Caitlin Hesse" userId="S::caitlin.hesse@keepingcurrentmatters.com::f037b369-dc3d-437f-9939-8398c9ac8a04" providerId="AD" clId="Web-{BFC561FD-8028-1D61-CC77-EA1E55952260}" dt="2024-10-28T15:27:39.721" v="89" actId="20577"/>
          <ac:spMkLst>
            <pc:docMk/>
            <pc:sldMk cId="806709058" sldId="278"/>
            <ac:spMk id="12" creationId="{689BC01B-CEC5-E140-A0AF-A66EC465C70D}"/>
          </ac:spMkLst>
        </pc:spChg>
      </pc:sldChg>
      <pc:sldChg chg="modSp">
        <pc:chgData name="Caitlin Hesse" userId="S::caitlin.hesse@keepingcurrentmatters.com::f037b369-dc3d-437f-9939-8398c9ac8a04" providerId="AD" clId="Web-{BFC561FD-8028-1D61-CC77-EA1E55952260}" dt="2024-10-28T15:27:43.846" v="90" actId="20577"/>
        <pc:sldMkLst>
          <pc:docMk/>
          <pc:sldMk cId="2962308389" sldId="280"/>
        </pc:sldMkLst>
        <pc:spChg chg="mod">
          <ac:chgData name="Caitlin Hesse" userId="S::caitlin.hesse@keepingcurrentmatters.com::f037b369-dc3d-437f-9939-8398c9ac8a04" providerId="AD" clId="Web-{BFC561FD-8028-1D61-CC77-EA1E55952260}" dt="2024-10-28T15:27:43.846" v="90" actId="20577"/>
          <ac:spMkLst>
            <pc:docMk/>
            <pc:sldMk cId="2962308389" sldId="280"/>
            <ac:spMk id="12" creationId="{689BC01B-CEC5-E140-A0AF-A66EC465C70D}"/>
          </ac:spMkLst>
        </pc:spChg>
      </pc:sldChg>
      <pc:sldChg chg="modSp">
        <pc:chgData name="Caitlin Hesse" userId="S::caitlin.hesse@keepingcurrentmatters.com::f037b369-dc3d-437f-9939-8398c9ac8a04" providerId="AD" clId="Web-{BFC561FD-8028-1D61-CC77-EA1E55952260}" dt="2024-10-28T15:26:35.719" v="83" actId="20577"/>
        <pc:sldMkLst>
          <pc:docMk/>
          <pc:sldMk cId="3736614396" sldId="281"/>
        </pc:sldMkLst>
        <pc:spChg chg="mod">
          <ac:chgData name="Caitlin Hesse" userId="S::caitlin.hesse@keepingcurrentmatters.com::f037b369-dc3d-437f-9939-8398c9ac8a04" providerId="AD" clId="Web-{BFC561FD-8028-1D61-CC77-EA1E55952260}" dt="2024-10-28T15:24:29.545" v="67" actId="20577"/>
          <ac:spMkLst>
            <pc:docMk/>
            <pc:sldMk cId="3736614396" sldId="281"/>
            <ac:spMk id="4" creationId="{6F4CFDF4-8AAA-BF4E-8DB8-867331D4992E}"/>
          </ac:spMkLst>
        </pc:spChg>
        <pc:spChg chg="mod">
          <ac:chgData name="Caitlin Hesse" userId="S::caitlin.hesse@keepingcurrentmatters.com::f037b369-dc3d-437f-9939-8398c9ac8a04" providerId="AD" clId="Web-{BFC561FD-8028-1D61-CC77-EA1E55952260}" dt="2024-10-28T15:26:35.719" v="83" actId="20577"/>
          <ac:spMkLst>
            <pc:docMk/>
            <pc:sldMk cId="3736614396" sldId="281"/>
            <ac:spMk id="18" creationId="{BB4146F3-C69A-BB49-8E19-548FD74B11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xfrm>
            <a:off x="1143000" y="685800"/>
            <a:ext cx="4572000" cy="3429000"/>
          </a:xfrm>
          <a:prstGeom prst="rect">
            <a:avLst/>
          </a:prstGeom>
        </p:spPr>
        <p:txBody>
          <a:bodyPr/>
          <a:lstStyle/>
          <a:p>
            <a:endParaRPr/>
          </a:p>
        </p:txBody>
      </p:sp>
      <p:sp>
        <p:nvSpPr>
          <p:cNvPr id="347" name="Shape 3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216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1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blah</a:t>
            </a:r>
            <a:endParaRPr/>
          </a:p>
        </p:txBody>
      </p:sp>
      <p:sp>
        <p:nvSpPr>
          <p:cNvPr id="1035" name="Google Shape;103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xfrm>
            <a:off x="1010175" y="12416549"/>
            <a:ext cx="501254" cy="558801"/>
          </a:xfrm>
          <a:prstGeom prst="rect">
            <a:avLst/>
          </a:prstGeom>
        </p:spPr>
        <p:txBody>
          <a:bodyPr/>
          <a:lstStyle/>
          <a:p>
            <a:fld id="{86CB4B4D-7CA3-9044-876B-883B54F8677D}" type="slidenum">
              <a:t>‹#›</a:t>
            </a:fld>
            <a:endParaRPr/>
          </a:p>
        </p:txBody>
      </p:sp>
      <p:sp>
        <p:nvSpPr>
          <p:cNvPr id="20" name="Image"/>
          <p:cNvSpPr>
            <a:spLocks noGrp="1"/>
          </p:cNvSpPr>
          <p:nvPr>
            <p:ph type="pic" sz="quarter" idx="13"/>
          </p:nvPr>
        </p:nvSpPr>
        <p:spPr>
          <a:xfrm>
            <a:off x="14479522" y="6984999"/>
            <a:ext cx="8640115" cy="4319912"/>
          </a:xfrm>
          <a:prstGeom prst="rect">
            <a:avLst/>
          </a:prstGeom>
          <a:pattFill prst="pct5">
            <a:fgClr>
              <a:srgbClr val="FFFFFF"/>
            </a:fgClr>
            <a:bgClr>
              <a:schemeClr val="bg1"/>
            </a:bgClr>
          </a:pattFill>
        </p:spPr>
        <p:txBody>
          <a:bodyPr lIns="91439" tIns="45719" rIns="91439" bIns="45719" anchor="t">
            <a:noAutofit/>
          </a:bodyPr>
          <a:lstStyle/>
          <a:p>
            <a:endParaRPr/>
          </a:p>
        </p:txBody>
      </p:sp>
      <p:sp>
        <p:nvSpPr>
          <p:cNvPr id="21" name="Image"/>
          <p:cNvSpPr>
            <a:spLocks noGrp="1"/>
          </p:cNvSpPr>
          <p:nvPr>
            <p:ph type="pic" sz="quarter" idx="14"/>
          </p:nvPr>
        </p:nvSpPr>
        <p:spPr>
          <a:xfrm>
            <a:off x="14479522" y="2411015"/>
            <a:ext cx="8639777" cy="4319912"/>
          </a:xfrm>
          <a:prstGeom prst="rect">
            <a:avLst/>
          </a:prstGeom>
          <a:pattFill prst="pct5">
            <a:fgClr>
              <a:srgbClr val="FFFFFF"/>
            </a:fgClr>
            <a:bgClr>
              <a:schemeClr val="bg1"/>
            </a:bgClr>
          </a:pattFill>
        </p:spPr>
        <p:txBody>
          <a:bodyPr lIns="91439" tIns="45719" rIns="91439" bIns="45719" anchor="t">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S 8">
    <p:spTree>
      <p:nvGrpSpPr>
        <p:cNvPr id="1" name=""/>
        <p:cNvGrpSpPr/>
        <p:nvPr/>
      </p:nvGrpSpPr>
      <p:grpSpPr>
        <a:xfrm>
          <a:off x="0" y="0"/>
          <a:ext cx="0" cy="0"/>
          <a:chOff x="0" y="0"/>
          <a:chExt cx="0" cy="0"/>
        </a:xfrm>
      </p:grpSpPr>
      <p:sp>
        <p:nvSpPr>
          <p:cNvPr id="329" name="Slide Number"/>
          <p:cNvSpPr txBox="1">
            <a:spLocks noGrp="1"/>
          </p:cNvSpPr>
          <p:nvPr>
            <p:ph type="sldNum" sz="quarter" idx="2"/>
          </p:nvPr>
        </p:nvSpPr>
        <p:spPr>
          <a:xfrm>
            <a:off x="1260802" y="12416549"/>
            <a:ext cx="501254" cy="558801"/>
          </a:xfrm>
          <a:prstGeom prst="rect">
            <a:avLst/>
          </a:prstGeom>
        </p:spPr>
        <p:txBody>
          <a:bodyPr/>
          <a:lstStyle/>
          <a:p>
            <a:fld id="{86CB4B4D-7CA3-9044-876B-883B54F8677D}" type="slidenum">
              <a:t>‹#›</a:t>
            </a:fld>
            <a:endParaRPr/>
          </a:p>
        </p:txBody>
      </p:sp>
      <p:sp>
        <p:nvSpPr>
          <p:cNvPr id="330" name="®1441"/>
          <p:cNvSpPr txBox="1">
            <a:spLocks noGrp="1"/>
          </p:cNvSpPr>
          <p:nvPr>
            <p:ph type="body" sz="quarter" idx="13"/>
          </p:nvPr>
        </p:nvSpPr>
        <p:spPr>
          <a:xfrm>
            <a:off x="22202805" y="785891"/>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331" name="Créatif Co."/>
          <p:cNvSpPr txBox="1">
            <a:spLocks noGrp="1"/>
          </p:cNvSpPr>
          <p:nvPr>
            <p:ph type="body" sz="quarter" idx="14"/>
          </p:nvPr>
        </p:nvSpPr>
        <p:spPr>
          <a:xfrm>
            <a:off x="14379161" y="785891"/>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332" name="Rectangle"/>
          <p:cNvSpPr>
            <a:spLocks noGrp="1"/>
          </p:cNvSpPr>
          <p:nvPr>
            <p:ph type="body" sz="quarter" idx="15"/>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333" name="www.domain.com"/>
          <p:cNvSpPr txBox="1">
            <a:spLocks noGrp="1"/>
          </p:cNvSpPr>
          <p:nvPr>
            <p:ph type="body" sz="quarter" idx="16"/>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8"/>
        <p:cNvGrpSpPr/>
        <p:nvPr/>
      </p:nvGrpSpPr>
      <p:grpSpPr>
        <a:xfrm>
          <a:off x="0" y="0"/>
          <a:ext cx="0" cy="0"/>
          <a:chOff x="0" y="0"/>
          <a:chExt cx="0" cy="0"/>
        </a:xfrm>
      </p:grpSpPr>
      <p:sp>
        <p:nvSpPr>
          <p:cNvPr id="89" name="Google Shape;89;p23"/>
          <p:cNvSpPr>
            <a:spLocks noGrp="1"/>
          </p:cNvSpPr>
          <p:nvPr>
            <p:ph type="pic" idx="2"/>
          </p:nvPr>
        </p:nvSpPr>
        <p:spPr>
          <a:xfrm>
            <a:off x="10580916" y="0"/>
            <a:ext cx="6792052" cy="13716000"/>
          </a:xfrm>
          <a:prstGeom prst="rect">
            <a:avLst/>
          </a:prstGeom>
          <a:noFill/>
          <a:ln>
            <a:noFill/>
          </a:ln>
        </p:spPr>
      </p:sp>
    </p:spTree>
    <p:extLst>
      <p:ext uri="{BB962C8B-B14F-4D97-AF65-F5344CB8AC3E}">
        <p14:creationId xmlns:p14="http://schemas.microsoft.com/office/powerpoint/2010/main" val="338366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335449" y="12775090"/>
            <a:ext cx="589905" cy="502702"/>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599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7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080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2988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724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875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924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439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xfrm>
            <a:off x="1010175" y="12416549"/>
            <a:ext cx="501254" cy="558801"/>
          </a:xfrm>
          <a:prstGeom prst="rect">
            <a:avLst/>
          </a:prstGeom>
        </p:spPr>
        <p:txBody>
          <a:bodyPr/>
          <a:lstStyle/>
          <a:p>
            <a:fld id="{86CB4B4D-7CA3-9044-876B-883B54F8677D}" type="slidenum">
              <a:t>‹#›</a:t>
            </a:fld>
            <a:endParaRPr/>
          </a:p>
        </p:txBody>
      </p:sp>
      <p:sp>
        <p:nvSpPr>
          <p:cNvPr id="29" name="Image"/>
          <p:cNvSpPr>
            <a:spLocks noGrp="1"/>
          </p:cNvSpPr>
          <p:nvPr>
            <p:ph type="pic" sz="half" idx="13"/>
          </p:nvPr>
        </p:nvSpPr>
        <p:spPr>
          <a:xfrm>
            <a:off x="1260802" y="6985000"/>
            <a:ext cx="10931701" cy="4319912"/>
          </a:xfrm>
          <a:prstGeom prst="rect">
            <a:avLst/>
          </a:prstGeom>
          <a:pattFill prst="pct5">
            <a:fgClr>
              <a:srgbClr val="FFFFFF"/>
            </a:fgClr>
            <a:bgClr>
              <a:schemeClr val="bg1"/>
            </a:bgClr>
          </a:pattFill>
        </p:spPr>
        <p:txBody>
          <a:bodyPr lIns="91439" tIns="45719" rIns="91439" bIns="45719" anchor="t">
            <a:noAutofit/>
          </a:bodyPr>
          <a:lstStyle/>
          <a:p>
            <a:endParaRPr/>
          </a:p>
        </p:txBody>
      </p:sp>
      <p:sp>
        <p:nvSpPr>
          <p:cNvPr id="30" name="Image"/>
          <p:cNvSpPr>
            <a:spLocks noGrp="1"/>
          </p:cNvSpPr>
          <p:nvPr>
            <p:ph type="pic" sz="half" idx="14"/>
          </p:nvPr>
        </p:nvSpPr>
        <p:spPr>
          <a:xfrm>
            <a:off x="1260802" y="2411016"/>
            <a:ext cx="10931378" cy="4319912"/>
          </a:xfrm>
          <a:prstGeom prst="rect">
            <a:avLst/>
          </a:prstGeom>
          <a:pattFill prst="pct5">
            <a:fgClr>
              <a:srgbClr val="FFFFFF"/>
            </a:fgClr>
            <a:bgClr>
              <a:schemeClr val="bg1"/>
            </a:bgClr>
          </a:pattFill>
        </p:spPr>
        <p:txBody>
          <a:bodyPr lIns="91439" tIns="45719" rIns="91439" bIns="45719" anchor="t">
            <a:noAutofit/>
          </a:bodyPr>
          <a:lstStyle/>
          <a:p>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177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1379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162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132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xfrm>
            <a:off x="22646614" y="704613"/>
            <a:ext cx="501254" cy="558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S 1">
    <p:spTree>
      <p:nvGrpSpPr>
        <p:cNvPr id="1" name=""/>
        <p:cNvGrpSpPr/>
        <p:nvPr/>
      </p:nvGrpSpPr>
      <p:grpSpPr>
        <a:xfrm>
          <a:off x="0" y="0"/>
          <a:ext cx="0" cy="0"/>
          <a:chOff x="0" y="0"/>
          <a:chExt cx="0" cy="0"/>
        </a:xfrm>
      </p:grpSpPr>
      <p:sp>
        <p:nvSpPr>
          <p:cNvPr id="261" name="Slide Number"/>
          <p:cNvSpPr txBox="1">
            <a:spLocks noGrp="1"/>
          </p:cNvSpPr>
          <p:nvPr>
            <p:ph type="sldNum" sz="quarter" idx="2"/>
          </p:nvPr>
        </p:nvSpPr>
        <p:spPr>
          <a:xfrm>
            <a:off x="1010175" y="12416549"/>
            <a:ext cx="501254" cy="558801"/>
          </a:xfrm>
          <a:prstGeom prst="rect">
            <a:avLst/>
          </a:prstGeom>
        </p:spPr>
        <p:txBody>
          <a:bodyPr/>
          <a:lstStyle/>
          <a:p>
            <a:fld id="{86CB4B4D-7CA3-9044-876B-883B54F8677D}" type="slidenum">
              <a:t>‹#›</a:t>
            </a:fld>
            <a:endParaRPr/>
          </a:p>
        </p:txBody>
      </p:sp>
      <p:sp>
        <p:nvSpPr>
          <p:cNvPr id="262" name="Créatif Co."/>
          <p:cNvSpPr txBox="1">
            <a:spLocks noGrp="1"/>
          </p:cNvSpPr>
          <p:nvPr>
            <p:ph type="body" sz="quarter" idx="13"/>
          </p:nvPr>
        </p:nvSpPr>
        <p:spPr>
          <a:xfrm>
            <a:off x="1695941" y="878448"/>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263" name="Shape"/>
          <p:cNvSpPr>
            <a:spLocks noGrp="1"/>
          </p:cNvSpPr>
          <p:nvPr>
            <p:ph type="body" sz="quarter" idx="14"/>
          </p:nvPr>
        </p:nvSpPr>
        <p:spPr>
          <a:xfrm>
            <a:off x="1260802" y="878368"/>
            <a:ext cx="380546" cy="381235"/>
          </a:xfrm>
          <a:custGeom>
            <a:avLst/>
            <a:gdLst/>
            <a:ahLst/>
            <a:cxnLst>
              <a:cxn ang="0">
                <a:pos x="wd2" y="hd2"/>
              </a:cxn>
              <a:cxn ang="5400000">
                <a:pos x="wd2" y="hd2"/>
              </a:cxn>
              <a:cxn ang="10800000">
                <a:pos x="wd2" y="hd2"/>
              </a:cxn>
              <a:cxn ang="16200000">
                <a:pos x="wd2" y="hd2"/>
              </a:cxn>
            </a:cxnLst>
            <a:rect l="0" t="0" r="r" b="b"/>
            <a:pathLst>
              <a:path w="19870" h="20595" extrusionOk="0">
                <a:moveTo>
                  <a:pt x="9939" y="0"/>
                </a:moveTo>
                <a:cubicBezTo>
                  <a:pt x="7393" y="0"/>
                  <a:pt x="4856" y="1014"/>
                  <a:pt x="2914" y="3023"/>
                </a:cubicBezTo>
                <a:cubicBezTo>
                  <a:pt x="-971" y="7042"/>
                  <a:pt x="-971" y="13562"/>
                  <a:pt x="2914" y="17581"/>
                </a:cubicBezTo>
                <a:cubicBezTo>
                  <a:pt x="6798" y="21600"/>
                  <a:pt x="13100" y="21600"/>
                  <a:pt x="16984" y="17581"/>
                </a:cubicBezTo>
                <a:cubicBezTo>
                  <a:pt x="19985" y="14477"/>
                  <a:pt x="20629" y="9893"/>
                  <a:pt x="18994" y="6110"/>
                </a:cubicBezTo>
                <a:cubicBezTo>
                  <a:pt x="18919" y="6205"/>
                  <a:pt x="18893" y="6322"/>
                  <a:pt x="18808" y="6411"/>
                </a:cubicBezTo>
                <a:cubicBezTo>
                  <a:pt x="18547" y="6681"/>
                  <a:pt x="18246" y="6902"/>
                  <a:pt x="17937" y="7075"/>
                </a:cubicBezTo>
                <a:cubicBezTo>
                  <a:pt x="17937" y="7083"/>
                  <a:pt x="17925" y="7092"/>
                  <a:pt x="17917" y="7097"/>
                </a:cubicBezTo>
                <a:cubicBezTo>
                  <a:pt x="17656" y="7264"/>
                  <a:pt x="14012" y="8735"/>
                  <a:pt x="13524" y="9241"/>
                </a:cubicBezTo>
                <a:lnTo>
                  <a:pt x="13151" y="9498"/>
                </a:lnTo>
                <a:cubicBezTo>
                  <a:pt x="13151" y="9498"/>
                  <a:pt x="13116" y="9529"/>
                  <a:pt x="13047" y="9541"/>
                </a:cubicBezTo>
                <a:lnTo>
                  <a:pt x="10685" y="7097"/>
                </a:lnTo>
                <a:cubicBezTo>
                  <a:pt x="10696" y="7026"/>
                  <a:pt x="10705" y="6990"/>
                  <a:pt x="10705" y="6990"/>
                </a:cubicBezTo>
                <a:lnTo>
                  <a:pt x="10975" y="6604"/>
                </a:lnTo>
                <a:cubicBezTo>
                  <a:pt x="11376" y="6188"/>
                  <a:pt x="12417" y="3560"/>
                  <a:pt x="12860" y="2487"/>
                </a:cubicBezTo>
                <a:cubicBezTo>
                  <a:pt x="12903" y="2373"/>
                  <a:pt x="12931" y="2255"/>
                  <a:pt x="12985" y="2144"/>
                </a:cubicBezTo>
                <a:cubicBezTo>
                  <a:pt x="13006" y="2096"/>
                  <a:pt x="13035" y="2056"/>
                  <a:pt x="13047" y="2037"/>
                </a:cubicBezTo>
                <a:cubicBezTo>
                  <a:pt x="13216" y="1710"/>
                  <a:pt x="13422" y="1413"/>
                  <a:pt x="13689" y="1136"/>
                </a:cubicBezTo>
                <a:cubicBezTo>
                  <a:pt x="13781" y="1042"/>
                  <a:pt x="13902" y="1005"/>
                  <a:pt x="14000" y="922"/>
                </a:cubicBezTo>
                <a:cubicBezTo>
                  <a:pt x="12710" y="325"/>
                  <a:pt x="11326" y="0"/>
                  <a:pt x="9939" y="0"/>
                </a:cubicBezTo>
                <a:close/>
                <a:moveTo>
                  <a:pt x="10457" y="7397"/>
                </a:moveTo>
                <a:lnTo>
                  <a:pt x="12757" y="9777"/>
                </a:lnTo>
                <a:cubicBezTo>
                  <a:pt x="12747" y="9793"/>
                  <a:pt x="12729" y="9806"/>
                  <a:pt x="12715" y="9820"/>
                </a:cubicBezTo>
                <a:lnTo>
                  <a:pt x="12467" y="10077"/>
                </a:lnTo>
                <a:cubicBezTo>
                  <a:pt x="12385" y="10162"/>
                  <a:pt x="12268" y="10167"/>
                  <a:pt x="12177" y="10098"/>
                </a:cubicBezTo>
                <a:cubicBezTo>
                  <a:pt x="12171" y="10143"/>
                  <a:pt x="12147" y="10171"/>
                  <a:pt x="12114" y="10206"/>
                </a:cubicBezTo>
                <a:lnTo>
                  <a:pt x="11886" y="10441"/>
                </a:lnTo>
                <a:cubicBezTo>
                  <a:pt x="11807" y="10524"/>
                  <a:pt x="11676" y="10524"/>
                  <a:pt x="11596" y="10441"/>
                </a:cubicBezTo>
                <a:lnTo>
                  <a:pt x="11555" y="10399"/>
                </a:lnTo>
                <a:lnTo>
                  <a:pt x="11368" y="10591"/>
                </a:lnTo>
                <a:cubicBezTo>
                  <a:pt x="11291" y="10671"/>
                  <a:pt x="11155" y="10671"/>
                  <a:pt x="11078" y="10591"/>
                </a:cubicBezTo>
                <a:lnTo>
                  <a:pt x="10830" y="10356"/>
                </a:lnTo>
                <a:cubicBezTo>
                  <a:pt x="10602" y="10538"/>
                  <a:pt x="10244" y="10478"/>
                  <a:pt x="10001" y="10227"/>
                </a:cubicBezTo>
                <a:cubicBezTo>
                  <a:pt x="9758" y="9976"/>
                  <a:pt x="9720" y="9605"/>
                  <a:pt x="9897" y="9369"/>
                </a:cubicBezTo>
                <a:lnTo>
                  <a:pt x="9648" y="9134"/>
                </a:lnTo>
                <a:cubicBezTo>
                  <a:pt x="9571" y="9054"/>
                  <a:pt x="9571" y="8913"/>
                  <a:pt x="9648" y="8833"/>
                </a:cubicBezTo>
                <a:lnTo>
                  <a:pt x="9856" y="8619"/>
                </a:lnTo>
                <a:lnTo>
                  <a:pt x="9814" y="8576"/>
                </a:lnTo>
                <a:cubicBezTo>
                  <a:pt x="9735" y="8494"/>
                  <a:pt x="9735" y="8358"/>
                  <a:pt x="9814" y="8276"/>
                </a:cubicBezTo>
                <a:lnTo>
                  <a:pt x="10021" y="8062"/>
                </a:lnTo>
                <a:cubicBezTo>
                  <a:pt x="10054" y="8027"/>
                  <a:pt x="10103" y="8003"/>
                  <a:pt x="10146" y="7997"/>
                </a:cubicBezTo>
                <a:cubicBezTo>
                  <a:pt x="10080" y="7903"/>
                  <a:pt x="10084" y="7760"/>
                  <a:pt x="10166" y="7676"/>
                </a:cubicBezTo>
                <a:lnTo>
                  <a:pt x="10415" y="7418"/>
                </a:lnTo>
                <a:cubicBezTo>
                  <a:pt x="10429" y="7404"/>
                  <a:pt x="10441" y="7407"/>
                  <a:pt x="10457" y="7397"/>
                </a:cubicBezTo>
                <a:close/>
              </a:path>
            </a:pathLst>
          </a:cu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64" name="Rectangle"/>
          <p:cNvSpPr>
            <a:spLocks noGrp="1"/>
          </p:cNvSpPr>
          <p:nvPr>
            <p:ph type="body" sz="quarter" idx="15"/>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65" name="www.domain.com"/>
          <p:cNvSpPr txBox="1">
            <a:spLocks noGrp="1"/>
          </p:cNvSpPr>
          <p:nvPr>
            <p:ph type="body" sz="quarter" idx="16"/>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S 2">
    <p:spTree>
      <p:nvGrpSpPr>
        <p:cNvPr id="1" name=""/>
        <p:cNvGrpSpPr/>
        <p:nvPr/>
      </p:nvGrpSpPr>
      <p:grpSpPr>
        <a:xfrm>
          <a:off x="0" y="0"/>
          <a:ext cx="0" cy="0"/>
          <a:chOff x="0" y="0"/>
          <a:chExt cx="0" cy="0"/>
        </a:xfrm>
      </p:grpSpPr>
      <p:sp>
        <p:nvSpPr>
          <p:cNvPr id="272" name="®1441"/>
          <p:cNvSpPr txBox="1">
            <a:spLocks noGrp="1"/>
          </p:cNvSpPr>
          <p:nvPr>
            <p:ph type="body" sz="quarter" idx="13"/>
          </p:nvPr>
        </p:nvSpPr>
        <p:spPr>
          <a:xfrm>
            <a:off x="22246353" y="785891"/>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273" name="Slide Number"/>
          <p:cNvSpPr txBox="1">
            <a:spLocks noGrp="1"/>
          </p:cNvSpPr>
          <p:nvPr>
            <p:ph type="sldNum" sz="quarter" idx="2"/>
          </p:nvPr>
        </p:nvSpPr>
        <p:spPr>
          <a:xfrm>
            <a:off x="1260802" y="12416549"/>
            <a:ext cx="501254" cy="558801"/>
          </a:xfrm>
          <a:prstGeom prst="rect">
            <a:avLst/>
          </a:prstGeom>
        </p:spPr>
        <p:txBody>
          <a:bodyPr/>
          <a:lstStyle/>
          <a:p>
            <a:fld id="{86CB4B4D-7CA3-9044-876B-883B54F8677D}" type="slidenum">
              <a:t>‹#›</a:t>
            </a:fld>
            <a:endParaRPr/>
          </a:p>
        </p:txBody>
      </p:sp>
      <p:sp>
        <p:nvSpPr>
          <p:cNvPr id="274" name="Créatif Co."/>
          <p:cNvSpPr txBox="1">
            <a:spLocks noGrp="1"/>
          </p:cNvSpPr>
          <p:nvPr>
            <p:ph type="body" sz="quarter" idx="14"/>
          </p:nvPr>
        </p:nvSpPr>
        <p:spPr>
          <a:xfrm>
            <a:off x="1695941" y="785891"/>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275" name="Shape"/>
          <p:cNvSpPr>
            <a:spLocks noGrp="1"/>
          </p:cNvSpPr>
          <p:nvPr>
            <p:ph type="body" sz="quarter" idx="15"/>
          </p:nvPr>
        </p:nvSpPr>
        <p:spPr>
          <a:xfrm>
            <a:off x="1260802" y="785812"/>
            <a:ext cx="380546" cy="381235"/>
          </a:xfrm>
          <a:custGeom>
            <a:avLst/>
            <a:gdLst/>
            <a:ahLst/>
            <a:cxnLst>
              <a:cxn ang="0">
                <a:pos x="wd2" y="hd2"/>
              </a:cxn>
              <a:cxn ang="5400000">
                <a:pos x="wd2" y="hd2"/>
              </a:cxn>
              <a:cxn ang="10800000">
                <a:pos x="wd2" y="hd2"/>
              </a:cxn>
              <a:cxn ang="16200000">
                <a:pos x="wd2" y="hd2"/>
              </a:cxn>
            </a:cxnLst>
            <a:rect l="0" t="0" r="r" b="b"/>
            <a:pathLst>
              <a:path w="19870" h="20595" extrusionOk="0">
                <a:moveTo>
                  <a:pt x="9939" y="0"/>
                </a:moveTo>
                <a:cubicBezTo>
                  <a:pt x="7393" y="0"/>
                  <a:pt x="4856" y="1014"/>
                  <a:pt x="2914" y="3023"/>
                </a:cubicBezTo>
                <a:cubicBezTo>
                  <a:pt x="-971" y="7042"/>
                  <a:pt x="-971" y="13562"/>
                  <a:pt x="2914" y="17581"/>
                </a:cubicBezTo>
                <a:cubicBezTo>
                  <a:pt x="6798" y="21600"/>
                  <a:pt x="13100" y="21600"/>
                  <a:pt x="16984" y="17581"/>
                </a:cubicBezTo>
                <a:cubicBezTo>
                  <a:pt x="19985" y="14477"/>
                  <a:pt x="20629" y="9893"/>
                  <a:pt x="18994" y="6110"/>
                </a:cubicBezTo>
                <a:cubicBezTo>
                  <a:pt x="18919" y="6205"/>
                  <a:pt x="18893" y="6322"/>
                  <a:pt x="18808" y="6411"/>
                </a:cubicBezTo>
                <a:cubicBezTo>
                  <a:pt x="18547" y="6681"/>
                  <a:pt x="18246" y="6902"/>
                  <a:pt x="17937" y="7075"/>
                </a:cubicBezTo>
                <a:cubicBezTo>
                  <a:pt x="17937" y="7083"/>
                  <a:pt x="17925" y="7092"/>
                  <a:pt x="17917" y="7097"/>
                </a:cubicBezTo>
                <a:cubicBezTo>
                  <a:pt x="17656" y="7264"/>
                  <a:pt x="14012" y="8735"/>
                  <a:pt x="13524" y="9241"/>
                </a:cubicBezTo>
                <a:lnTo>
                  <a:pt x="13151" y="9498"/>
                </a:lnTo>
                <a:cubicBezTo>
                  <a:pt x="13151" y="9498"/>
                  <a:pt x="13116" y="9529"/>
                  <a:pt x="13047" y="9541"/>
                </a:cubicBezTo>
                <a:lnTo>
                  <a:pt x="10685" y="7097"/>
                </a:lnTo>
                <a:cubicBezTo>
                  <a:pt x="10696" y="7026"/>
                  <a:pt x="10705" y="6990"/>
                  <a:pt x="10705" y="6990"/>
                </a:cubicBezTo>
                <a:lnTo>
                  <a:pt x="10975" y="6604"/>
                </a:lnTo>
                <a:cubicBezTo>
                  <a:pt x="11376" y="6188"/>
                  <a:pt x="12417" y="3560"/>
                  <a:pt x="12860" y="2487"/>
                </a:cubicBezTo>
                <a:cubicBezTo>
                  <a:pt x="12903" y="2373"/>
                  <a:pt x="12931" y="2255"/>
                  <a:pt x="12985" y="2144"/>
                </a:cubicBezTo>
                <a:cubicBezTo>
                  <a:pt x="13006" y="2096"/>
                  <a:pt x="13035" y="2056"/>
                  <a:pt x="13047" y="2037"/>
                </a:cubicBezTo>
                <a:cubicBezTo>
                  <a:pt x="13216" y="1710"/>
                  <a:pt x="13422" y="1413"/>
                  <a:pt x="13689" y="1136"/>
                </a:cubicBezTo>
                <a:cubicBezTo>
                  <a:pt x="13781" y="1042"/>
                  <a:pt x="13902" y="1005"/>
                  <a:pt x="14000" y="922"/>
                </a:cubicBezTo>
                <a:cubicBezTo>
                  <a:pt x="12710" y="325"/>
                  <a:pt x="11326" y="0"/>
                  <a:pt x="9939" y="0"/>
                </a:cubicBezTo>
                <a:close/>
                <a:moveTo>
                  <a:pt x="10457" y="7397"/>
                </a:moveTo>
                <a:lnTo>
                  <a:pt x="12757" y="9777"/>
                </a:lnTo>
                <a:cubicBezTo>
                  <a:pt x="12747" y="9793"/>
                  <a:pt x="12729" y="9806"/>
                  <a:pt x="12715" y="9820"/>
                </a:cubicBezTo>
                <a:lnTo>
                  <a:pt x="12467" y="10077"/>
                </a:lnTo>
                <a:cubicBezTo>
                  <a:pt x="12385" y="10162"/>
                  <a:pt x="12268" y="10167"/>
                  <a:pt x="12177" y="10098"/>
                </a:cubicBezTo>
                <a:cubicBezTo>
                  <a:pt x="12171" y="10143"/>
                  <a:pt x="12147" y="10171"/>
                  <a:pt x="12114" y="10206"/>
                </a:cubicBezTo>
                <a:lnTo>
                  <a:pt x="11886" y="10441"/>
                </a:lnTo>
                <a:cubicBezTo>
                  <a:pt x="11807" y="10524"/>
                  <a:pt x="11676" y="10524"/>
                  <a:pt x="11596" y="10441"/>
                </a:cubicBezTo>
                <a:lnTo>
                  <a:pt x="11555" y="10399"/>
                </a:lnTo>
                <a:lnTo>
                  <a:pt x="11368" y="10591"/>
                </a:lnTo>
                <a:cubicBezTo>
                  <a:pt x="11291" y="10671"/>
                  <a:pt x="11155" y="10671"/>
                  <a:pt x="11078" y="10591"/>
                </a:cubicBezTo>
                <a:lnTo>
                  <a:pt x="10830" y="10356"/>
                </a:lnTo>
                <a:cubicBezTo>
                  <a:pt x="10602" y="10538"/>
                  <a:pt x="10244" y="10478"/>
                  <a:pt x="10001" y="10227"/>
                </a:cubicBezTo>
                <a:cubicBezTo>
                  <a:pt x="9758" y="9976"/>
                  <a:pt x="9720" y="9605"/>
                  <a:pt x="9897" y="9369"/>
                </a:cubicBezTo>
                <a:lnTo>
                  <a:pt x="9648" y="9134"/>
                </a:lnTo>
                <a:cubicBezTo>
                  <a:pt x="9571" y="9054"/>
                  <a:pt x="9571" y="8913"/>
                  <a:pt x="9648" y="8833"/>
                </a:cubicBezTo>
                <a:lnTo>
                  <a:pt x="9856" y="8619"/>
                </a:lnTo>
                <a:lnTo>
                  <a:pt x="9814" y="8576"/>
                </a:lnTo>
                <a:cubicBezTo>
                  <a:pt x="9735" y="8494"/>
                  <a:pt x="9735" y="8358"/>
                  <a:pt x="9814" y="8276"/>
                </a:cubicBezTo>
                <a:lnTo>
                  <a:pt x="10021" y="8062"/>
                </a:lnTo>
                <a:cubicBezTo>
                  <a:pt x="10054" y="8027"/>
                  <a:pt x="10103" y="8003"/>
                  <a:pt x="10146" y="7997"/>
                </a:cubicBezTo>
                <a:cubicBezTo>
                  <a:pt x="10080" y="7903"/>
                  <a:pt x="10084" y="7760"/>
                  <a:pt x="10166" y="7676"/>
                </a:cubicBezTo>
                <a:lnTo>
                  <a:pt x="10415" y="7418"/>
                </a:lnTo>
                <a:cubicBezTo>
                  <a:pt x="10429" y="7404"/>
                  <a:pt x="10441" y="7407"/>
                  <a:pt x="10457" y="7397"/>
                </a:cubicBezTo>
                <a:close/>
              </a:path>
            </a:pathLst>
          </a:cu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76" name="Rectangle"/>
          <p:cNvSpPr>
            <a:spLocks noGrp="1"/>
          </p:cNvSpPr>
          <p:nvPr>
            <p:ph type="body" sz="quarter" idx="16"/>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77" name="www.domain.com"/>
          <p:cNvSpPr txBox="1">
            <a:spLocks noGrp="1"/>
          </p:cNvSpPr>
          <p:nvPr>
            <p:ph type="body" sz="quarter" idx="17"/>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S 4">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232425" y="12416549"/>
            <a:ext cx="501254" cy="558801"/>
          </a:xfrm>
          <a:prstGeom prst="rect">
            <a:avLst/>
          </a:prstGeom>
        </p:spPr>
        <p:txBody>
          <a:bodyPr/>
          <a:lstStyle/>
          <a:p>
            <a:fld id="{86CB4B4D-7CA3-9044-876B-883B54F8677D}" type="slidenum">
              <a:t>‹#›</a:t>
            </a:fld>
            <a:endParaRPr/>
          </a:p>
        </p:txBody>
      </p:sp>
      <p:sp>
        <p:nvSpPr>
          <p:cNvPr id="285" name="®1441"/>
          <p:cNvSpPr txBox="1">
            <a:spLocks noGrp="1"/>
          </p:cNvSpPr>
          <p:nvPr>
            <p:ph type="body" sz="quarter" idx="13"/>
          </p:nvPr>
        </p:nvSpPr>
        <p:spPr>
          <a:xfrm>
            <a:off x="22246353" y="12505449"/>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286" name="Home">
            <a:hlinkClick r:id="" action="ppaction://noaction"/>
          </p:cNvPr>
          <p:cNvSpPr>
            <a:spLocks noGrp="1"/>
          </p:cNvSpPr>
          <p:nvPr>
            <p:ph type="body" sz="quarter" idx="14"/>
          </p:nvPr>
        </p:nvSpPr>
        <p:spPr>
          <a:xfrm>
            <a:off x="1260802" y="878448"/>
            <a:ext cx="425374" cy="381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1938"/>
                </a:lnTo>
                <a:lnTo>
                  <a:pt x="3392" y="11938"/>
                </a:lnTo>
                <a:lnTo>
                  <a:pt x="3392" y="21600"/>
                </a:lnTo>
                <a:lnTo>
                  <a:pt x="8837" y="21600"/>
                </a:lnTo>
                <a:lnTo>
                  <a:pt x="8837" y="13819"/>
                </a:lnTo>
                <a:lnTo>
                  <a:pt x="12694" y="13819"/>
                </a:lnTo>
                <a:lnTo>
                  <a:pt x="12694" y="21600"/>
                </a:lnTo>
                <a:lnTo>
                  <a:pt x="18160" y="21600"/>
                </a:lnTo>
                <a:lnTo>
                  <a:pt x="18160" y="11938"/>
                </a:lnTo>
                <a:lnTo>
                  <a:pt x="21600" y="11938"/>
                </a:lnTo>
                <a:lnTo>
                  <a:pt x="18160" y="8135"/>
                </a:lnTo>
                <a:lnTo>
                  <a:pt x="18160" y="3553"/>
                </a:lnTo>
                <a:lnTo>
                  <a:pt x="16218" y="3553"/>
                </a:lnTo>
                <a:lnTo>
                  <a:pt x="16218" y="5984"/>
                </a:lnTo>
                <a:lnTo>
                  <a:pt x="10800" y="0"/>
                </a:lnTo>
                <a:close/>
              </a:path>
            </a:pathLst>
          </a:custGeom>
          <a:solidFill>
            <a:srgbClr val="080F0F"/>
          </a:solidFill>
        </p:spPr>
        <p:txBody>
          <a:bodyPr>
            <a:noAutofit/>
          </a:bodyPr>
          <a:lstStyle/>
          <a:p>
            <a:pPr marL="0" indent="0" algn="ctr">
              <a:spcBef>
                <a:spcPts val="0"/>
              </a:spcBef>
              <a:buSzTx/>
              <a:buNone/>
              <a:defRPr sz="3200">
                <a:solidFill>
                  <a:srgbClr val="0A163F"/>
                </a:solidFill>
                <a:latin typeface="Raleway"/>
                <a:ea typeface="Raleway"/>
                <a:cs typeface="Raleway"/>
                <a:sym typeface="Raleway"/>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S 5">
    <p:spTree>
      <p:nvGrpSpPr>
        <p:cNvPr id="1" name=""/>
        <p:cNvGrpSpPr/>
        <p:nvPr/>
      </p:nvGrpSpPr>
      <p:grpSpPr>
        <a:xfrm>
          <a:off x="0" y="0"/>
          <a:ext cx="0" cy="0"/>
          <a:chOff x="0" y="0"/>
          <a:chExt cx="0" cy="0"/>
        </a:xfrm>
      </p:grpSpPr>
      <p:sp>
        <p:nvSpPr>
          <p:cNvPr id="293" name="Slide Number"/>
          <p:cNvSpPr txBox="1">
            <a:spLocks noGrp="1"/>
          </p:cNvSpPr>
          <p:nvPr>
            <p:ph type="sldNum" sz="quarter" idx="2"/>
          </p:nvPr>
        </p:nvSpPr>
        <p:spPr>
          <a:xfrm>
            <a:off x="22646614" y="704613"/>
            <a:ext cx="501254" cy="558801"/>
          </a:xfrm>
          <a:prstGeom prst="rect">
            <a:avLst/>
          </a:prstGeom>
        </p:spPr>
        <p:txBody>
          <a:bodyPr/>
          <a:lstStyle/>
          <a:p>
            <a:fld id="{86CB4B4D-7CA3-9044-876B-883B54F8677D}" type="slidenum">
              <a:t>‹#›</a:t>
            </a:fld>
            <a:endParaRPr/>
          </a:p>
        </p:txBody>
      </p:sp>
      <p:sp>
        <p:nvSpPr>
          <p:cNvPr id="294" name="About Us"/>
          <p:cNvSpPr txBox="1">
            <a:spLocks noGrp="1"/>
          </p:cNvSpPr>
          <p:nvPr>
            <p:ph type="body" sz="quarter" idx="13"/>
          </p:nvPr>
        </p:nvSpPr>
        <p:spPr>
          <a:xfrm>
            <a:off x="1260802" y="1249441"/>
            <a:ext cx="1090169" cy="381001"/>
          </a:xfrm>
          <a:prstGeom prst="rect">
            <a:avLst/>
          </a:prstGeom>
          <a:solidFill>
            <a:schemeClr val="accent1">
              <a:hueOff val="-176470"/>
              <a:satOff val="-53329"/>
              <a:lumOff val="-11960"/>
            </a:schemeClr>
          </a:solidFill>
        </p:spPr>
        <p:txBody>
          <a:bodyPr>
            <a:spAutoFit/>
          </a:bodyPr>
          <a:lstStyle>
            <a:lvl1pPr marL="0" indent="0" algn="ctr">
              <a:lnSpc>
                <a:spcPct val="150000"/>
              </a:lnSpc>
              <a:spcBef>
                <a:spcPts val="0"/>
              </a:spcBef>
              <a:buSzTx/>
              <a:buNone/>
              <a:defRPr sz="1800">
                <a:solidFill>
                  <a:schemeClr val="accent6">
                    <a:hueOff val="-400000"/>
                    <a:satOff val="49285"/>
                    <a:lumOff val="5294"/>
                  </a:schemeClr>
                </a:solidFill>
                <a:latin typeface="Lato Bold"/>
                <a:ea typeface="Lato Bold"/>
                <a:cs typeface="Lato Bold"/>
                <a:sym typeface="Lato Bold"/>
              </a:defRPr>
            </a:lvl1pPr>
          </a:lstStyle>
          <a:p>
            <a:r>
              <a:t>About Us</a:t>
            </a:r>
          </a:p>
        </p:txBody>
      </p:sp>
      <p:sp>
        <p:nvSpPr>
          <p:cNvPr id="295" name="Créatif Co."/>
          <p:cNvSpPr txBox="1">
            <a:spLocks noGrp="1"/>
          </p:cNvSpPr>
          <p:nvPr>
            <p:ph type="body" sz="quarter" idx="14"/>
          </p:nvPr>
        </p:nvSpPr>
        <p:spPr>
          <a:xfrm>
            <a:off x="1260802" y="901463"/>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296" name="Rectangle"/>
          <p:cNvSpPr>
            <a:spLocks noGrp="1"/>
          </p:cNvSpPr>
          <p:nvPr>
            <p:ph type="body" sz="quarter" idx="15"/>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97" name="www.domain.com"/>
          <p:cNvSpPr txBox="1">
            <a:spLocks noGrp="1"/>
          </p:cNvSpPr>
          <p:nvPr>
            <p:ph type="body" sz="quarter" idx="16"/>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S 6">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260802" y="12416549"/>
            <a:ext cx="501254" cy="558801"/>
          </a:xfrm>
          <a:prstGeom prst="rect">
            <a:avLst/>
          </a:prstGeom>
        </p:spPr>
        <p:txBody>
          <a:bodyPr/>
          <a:lstStyle/>
          <a:p>
            <a:fld id="{86CB4B4D-7CA3-9044-876B-883B54F8677D}" type="slidenum">
              <a:t>‹#›</a:t>
            </a:fld>
            <a:endParaRPr/>
          </a:p>
        </p:txBody>
      </p:sp>
      <p:sp>
        <p:nvSpPr>
          <p:cNvPr id="305" name="CONTACT">
            <a:hlinkClick r:id="" action="ppaction://noaction"/>
          </p:cNvPr>
          <p:cNvSpPr txBox="1">
            <a:spLocks noGrp="1"/>
          </p:cNvSpPr>
          <p:nvPr>
            <p:ph type="body" sz="quarter" idx="13"/>
          </p:nvPr>
        </p:nvSpPr>
        <p:spPr>
          <a:xfrm>
            <a:off x="21918477" y="976391"/>
            <a:ext cx="1201015"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CONTACT</a:t>
            </a:r>
          </a:p>
        </p:txBody>
      </p:sp>
      <p:sp>
        <p:nvSpPr>
          <p:cNvPr id="306" name="SERVICE">
            <a:hlinkClick r:id="" action="ppaction://noaction"/>
          </p:cNvPr>
          <p:cNvSpPr txBox="1">
            <a:spLocks noGrp="1"/>
          </p:cNvSpPr>
          <p:nvPr>
            <p:ph type="body" sz="quarter" idx="14"/>
          </p:nvPr>
        </p:nvSpPr>
        <p:spPr>
          <a:xfrm>
            <a:off x="20394014" y="976391"/>
            <a:ext cx="1201014"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SERVICE</a:t>
            </a:r>
          </a:p>
        </p:txBody>
      </p:sp>
      <p:sp>
        <p:nvSpPr>
          <p:cNvPr id="307" name="TEAM">
            <a:hlinkClick r:id="" action="ppaction://noaction"/>
          </p:cNvPr>
          <p:cNvSpPr txBox="1">
            <a:spLocks noGrp="1"/>
          </p:cNvSpPr>
          <p:nvPr>
            <p:ph type="body" sz="quarter" idx="15"/>
          </p:nvPr>
        </p:nvSpPr>
        <p:spPr>
          <a:xfrm>
            <a:off x="18869548" y="976391"/>
            <a:ext cx="1201015"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TEAM</a:t>
            </a:r>
          </a:p>
        </p:txBody>
      </p:sp>
      <p:sp>
        <p:nvSpPr>
          <p:cNvPr id="308" name="ABOUT US">
            <a:hlinkClick r:id="rId2" action="ppaction://hlinksldjump"/>
          </p:cNvPr>
          <p:cNvSpPr txBox="1">
            <a:spLocks noGrp="1"/>
          </p:cNvSpPr>
          <p:nvPr>
            <p:ph type="body" sz="quarter" idx="16"/>
          </p:nvPr>
        </p:nvSpPr>
        <p:spPr>
          <a:xfrm>
            <a:off x="17411613" y="976391"/>
            <a:ext cx="1201014"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ABOUT US</a:t>
            </a:r>
          </a:p>
        </p:txBody>
      </p:sp>
      <p:sp>
        <p:nvSpPr>
          <p:cNvPr id="309" name="Créatif Co."/>
          <p:cNvSpPr txBox="1">
            <a:spLocks noGrp="1"/>
          </p:cNvSpPr>
          <p:nvPr>
            <p:ph type="body" sz="quarter" idx="17"/>
          </p:nvPr>
        </p:nvSpPr>
        <p:spPr>
          <a:xfrm>
            <a:off x="1260802" y="901463"/>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310" name="Rectangle"/>
          <p:cNvSpPr>
            <a:spLocks noGrp="1"/>
          </p:cNvSpPr>
          <p:nvPr>
            <p:ph type="body" sz="quarter" idx="18"/>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311" name="www.domain.com"/>
          <p:cNvSpPr txBox="1">
            <a:spLocks noGrp="1"/>
          </p:cNvSpPr>
          <p:nvPr>
            <p:ph type="body" sz="quarter" idx="19"/>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S 7">
    <p:spTree>
      <p:nvGrpSpPr>
        <p:cNvPr id="1" name=""/>
        <p:cNvGrpSpPr/>
        <p:nvPr/>
      </p:nvGrpSpPr>
      <p:grpSpPr>
        <a:xfrm>
          <a:off x="0" y="0"/>
          <a:ext cx="0" cy="0"/>
          <a:chOff x="0" y="0"/>
          <a:chExt cx="0" cy="0"/>
        </a:xfrm>
      </p:grpSpPr>
      <p:sp>
        <p:nvSpPr>
          <p:cNvPr id="318" name="Slide Number"/>
          <p:cNvSpPr txBox="1">
            <a:spLocks noGrp="1"/>
          </p:cNvSpPr>
          <p:nvPr>
            <p:ph type="sldNum" sz="quarter" idx="2"/>
          </p:nvPr>
        </p:nvSpPr>
        <p:spPr>
          <a:xfrm>
            <a:off x="1232425" y="12416549"/>
            <a:ext cx="501254" cy="558801"/>
          </a:xfrm>
          <a:prstGeom prst="rect">
            <a:avLst/>
          </a:prstGeom>
        </p:spPr>
        <p:txBody>
          <a:bodyPr/>
          <a:lstStyle/>
          <a:p>
            <a:fld id="{86CB4B4D-7CA3-9044-876B-883B54F8677D}" type="slidenum">
              <a:t>‹#›</a:t>
            </a:fld>
            <a:endParaRPr/>
          </a:p>
        </p:txBody>
      </p:sp>
      <p:sp>
        <p:nvSpPr>
          <p:cNvPr id="319" name="Créatif Co."/>
          <p:cNvSpPr txBox="1">
            <a:spLocks noGrp="1"/>
          </p:cNvSpPr>
          <p:nvPr>
            <p:ph type="body" sz="quarter" idx="13"/>
          </p:nvPr>
        </p:nvSpPr>
        <p:spPr>
          <a:xfrm>
            <a:off x="21942429" y="12505449"/>
            <a:ext cx="117706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Créatif Co.</a:t>
            </a:r>
          </a:p>
        </p:txBody>
      </p:sp>
      <p:sp>
        <p:nvSpPr>
          <p:cNvPr id="320" name="Home">
            <a:hlinkClick r:id="" action="ppaction://noaction"/>
          </p:cNvPr>
          <p:cNvSpPr>
            <a:spLocks noGrp="1"/>
          </p:cNvSpPr>
          <p:nvPr>
            <p:ph type="body" sz="quarter" idx="14"/>
          </p:nvPr>
        </p:nvSpPr>
        <p:spPr>
          <a:xfrm>
            <a:off x="1260802" y="832170"/>
            <a:ext cx="322038" cy="2884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1938"/>
                </a:lnTo>
                <a:lnTo>
                  <a:pt x="3392" y="11938"/>
                </a:lnTo>
                <a:lnTo>
                  <a:pt x="3392" y="21600"/>
                </a:lnTo>
                <a:lnTo>
                  <a:pt x="8837" y="21600"/>
                </a:lnTo>
                <a:lnTo>
                  <a:pt x="8837" y="13819"/>
                </a:lnTo>
                <a:lnTo>
                  <a:pt x="12694" y="13819"/>
                </a:lnTo>
                <a:lnTo>
                  <a:pt x="12694" y="21600"/>
                </a:lnTo>
                <a:lnTo>
                  <a:pt x="18160" y="21600"/>
                </a:lnTo>
                <a:lnTo>
                  <a:pt x="18160" y="11938"/>
                </a:lnTo>
                <a:lnTo>
                  <a:pt x="21600" y="11938"/>
                </a:lnTo>
                <a:lnTo>
                  <a:pt x="18160" y="8135"/>
                </a:lnTo>
                <a:lnTo>
                  <a:pt x="18160" y="3553"/>
                </a:lnTo>
                <a:lnTo>
                  <a:pt x="16218" y="3553"/>
                </a:lnTo>
                <a:lnTo>
                  <a:pt x="16218" y="5984"/>
                </a:lnTo>
                <a:lnTo>
                  <a:pt x="10800" y="0"/>
                </a:lnTo>
                <a:close/>
              </a:path>
            </a:pathLst>
          </a:custGeom>
          <a:solidFill>
            <a:srgbClr val="080F0F"/>
          </a:solidFill>
        </p:spPr>
        <p:txBody>
          <a:bodyPr>
            <a:noAutofit/>
          </a:bodyPr>
          <a:lstStyle/>
          <a:p>
            <a:pPr marL="0" indent="0" algn="ctr">
              <a:spcBef>
                <a:spcPts val="0"/>
              </a:spcBef>
              <a:buSzTx/>
              <a:buNone/>
              <a:defRPr sz="3200">
                <a:solidFill>
                  <a:srgbClr val="0A163F"/>
                </a:solidFill>
                <a:latin typeface="Raleway"/>
                <a:ea typeface="Raleway"/>
                <a:cs typeface="Raleway"/>
                <a:sym typeface="Raleway"/>
              </a:defRPr>
            </a:pPr>
            <a:endParaRPr/>
          </a:p>
        </p:txBody>
      </p:sp>
      <p:sp>
        <p:nvSpPr>
          <p:cNvPr id="321" name="®1441"/>
          <p:cNvSpPr txBox="1">
            <a:spLocks noGrp="1"/>
          </p:cNvSpPr>
          <p:nvPr>
            <p:ph type="body" sz="quarter" idx="15"/>
          </p:nvPr>
        </p:nvSpPr>
        <p:spPr>
          <a:xfrm>
            <a:off x="22246353" y="785891"/>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322" name="About Us"/>
          <p:cNvSpPr txBox="1">
            <a:spLocks noGrp="1"/>
          </p:cNvSpPr>
          <p:nvPr>
            <p:ph type="body" sz="quarter" idx="16"/>
          </p:nvPr>
        </p:nvSpPr>
        <p:spPr>
          <a:xfrm>
            <a:off x="14379161" y="785891"/>
            <a:ext cx="1701127" cy="381001"/>
          </a:xfrm>
          <a:prstGeom prst="rect">
            <a:avLst/>
          </a:prstGeom>
        </p:spPr>
        <p:txBody>
          <a:bodyPr wrap="none">
            <a:spAutoFit/>
          </a:bodyPr>
          <a:lstStyle>
            <a:lvl1pPr marL="0" indent="0">
              <a:lnSpc>
                <a:spcPct val="150000"/>
              </a:lnSpc>
              <a:spcBef>
                <a:spcPts val="0"/>
              </a:spcBef>
              <a:buSzTx/>
              <a:buNone/>
              <a:defRPr sz="1800" cap="all" spc="450">
                <a:latin typeface="Lato Bold"/>
                <a:ea typeface="Lato Bold"/>
                <a:cs typeface="Lato Bold"/>
                <a:sym typeface="Lato Bold"/>
              </a:defRPr>
            </a:lvl1pPr>
          </a:lstStyle>
          <a:p>
            <a:r>
              <a:t>About Us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379774" y="12775090"/>
            <a:ext cx="501254" cy="558801"/>
          </a:xfrm>
          <a:prstGeom prst="rect">
            <a:avLst/>
          </a:prstGeom>
          <a:ln w="12700">
            <a:miter lim="400000"/>
          </a:ln>
        </p:spPr>
        <p:txBody>
          <a:bodyPr wrap="none" lIns="50800" tIns="50800" rIns="50800" bIns="50800">
            <a:spAutoFit/>
          </a:bodyPr>
          <a:lstStyle>
            <a:lvl1pPr algn="ctr">
              <a:lnSpc>
                <a:spcPct val="100000"/>
              </a:lnSpc>
              <a:defRPr sz="2600">
                <a:solidFill>
                  <a:srgbClr val="000000"/>
                </a:solidFill>
                <a:latin typeface="+mn-lt"/>
                <a:ea typeface="+mn-ea"/>
                <a:cs typeface="+mn-cs"/>
                <a:sym typeface="Open Sans Extra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64"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ransition spd="med"/>
  <p:txStyles>
    <p:titleStyle>
      <a:lvl1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1pPr>
      <a:lvl2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2pPr>
      <a:lvl3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3pPr>
      <a:lvl4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4pPr>
      <a:lvl5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5pPr>
      <a:lvl6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6pPr>
      <a:lvl7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7pPr>
      <a:lvl8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8pPr>
      <a:lvl9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9pPr>
    </p:titleStyle>
    <p:bodyStyle>
      <a:lvl1pPr marL="55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1pPr>
      <a:lvl2pPr marL="119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2pPr>
      <a:lvl3pPr marL="182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3pPr>
      <a:lvl4pPr marL="246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4pPr>
      <a:lvl5pPr marL="309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5pPr>
      <a:lvl6pPr marL="373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6pPr>
      <a:lvl7pPr marL="436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7pPr>
      <a:lvl8pPr marL="500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8pPr>
      <a:lvl9pPr marL="563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9pPr>
    </p:bodyStyle>
    <p:other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1pPr>
      <a:lvl2pPr marL="0" marR="0" indent="2286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2pPr>
      <a:lvl3pPr marL="0" marR="0" indent="4572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3pPr>
      <a:lvl4pPr marL="0" marR="0" indent="6858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4pPr>
      <a:lvl5pPr marL="0" marR="0" indent="9144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5pPr>
      <a:lvl6pPr marL="0" marR="0" indent="11430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6pPr>
      <a:lvl7pPr marL="0" marR="0" indent="13716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7pPr>
      <a:lvl8pPr marL="0" marR="0" indent="16002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8pPr>
      <a:lvl9pPr marL="0" marR="0" indent="18288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10/30/24</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48672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keepingcurrentmatters.com/trial/"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57" name="This Is About Our Story."/>
          <p:cNvSpPr txBox="1"/>
          <p:nvPr/>
        </p:nvSpPr>
        <p:spPr>
          <a:xfrm>
            <a:off x="1260802" y="2937246"/>
            <a:ext cx="13696482" cy="3420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8800" b="1" dirty="0">
                <a:latin typeface="Poppins" pitchFamily="2" charset="77"/>
                <a:cs typeface="Poppins" pitchFamily="2" charset="77"/>
              </a:rPr>
              <a:t>professional </a:t>
            </a:r>
          </a:p>
          <a:p>
            <a:r>
              <a:rPr lang="en-US" sz="8800" b="1" dirty="0">
                <a:latin typeface="Poppins" pitchFamily="2" charset="77"/>
                <a:cs typeface="Poppins" pitchFamily="2" charset="77"/>
              </a:rPr>
              <a:t>equity assessment report Template</a:t>
            </a:r>
            <a:endParaRPr sz="8800" b="1" dirty="0">
              <a:latin typeface="Poppins" pitchFamily="2" charset="77"/>
              <a:cs typeface="Poppins" pitchFamily="2" charset="77"/>
            </a:endParaRPr>
          </a:p>
        </p:txBody>
      </p:sp>
      <p:sp>
        <p:nvSpPr>
          <p:cNvPr id="358"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dirty="0"/>
          </a:p>
        </p:txBody>
      </p:sp>
      <p:sp>
        <p:nvSpPr>
          <p:cNvPr id="362"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nunc mi ipsum faucibus vitae. Ornare aenean euismod elementum nisi quis eleifend quam adipiscing vitae. Sem fringilla ut morbi tincidunt. Ultricies mi quis hendrerit dolor magna eget est.  Sit amet nisl suscipit adipiscing bibendum est ultricies integer quis. Ut eu sem integer vitae justo eget magna fermentum. Adipiscing diam donec adipiscing tristique risus nec feugiat in. Lacus suspendisse faucibus interdum posuere lorem. Malesuada fames ac turpis egestas maecenas pharetra convallis. Vitae nunc sed velit dignissim sodales ut eu sem integer. Ut tortor pretium viverra suspendisse."/>
          <p:cNvSpPr txBox="1"/>
          <p:nvPr/>
        </p:nvSpPr>
        <p:spPr>
          <a:xfrm>
            <a:off x="1260802" y="7467600"/>
            <a:ext cx="10655333" cy="3837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527748" anchor="ctr"/>
          <a:lstStyle/>
          <a:p>
            <a:endParaRPr dirty="0"/>
          </a:p>
        </p:txBody>
      </p:sp>
      <p:sp>
        <p:nvSpPr>
          <p:cNvPr id="366"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67" name="www.domain.com"/>
          <p:cNvSpPr txBox="1"/>
          <p:nvPr/>
        </p:nvSpPr>
        <p:spPr>
          <a:xfrm>
            <a:off x="20721400" y="12506154"/>
            <a:ext cx="23980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rPr>
              <a:t>YOUR WEBSITE URL</a:t>
            </a:r>
            <a:endParaRPr dirty="0">
              <a:latin typeface="Arial" panose="020B0604020202020204" pitchFamily="34" charset="0"/>
              <a:cs typeface="Arial" panose="020B0604020202020204" pitchFamily="34" charset="0"/>
              <a:sym typeface="Lato-Light"/>
            </a:endParaRPr>
          </a:p>
        </p:txBody>
      </p:sp>
      <p:sp>
        <p:nvSpPr>
          <p:cNvPr id="4" name="TextBox 3">
            <a:extLst>
              <a:ext uri="{FF2B5EF4-FFF2-40B4-BE49-F238E27FC236}">
                <a16:creationId xmlns:a16="http://schemas.microsoft.com/office/drawing/2014/main" id="{6F4CFDF4-8AAA-BF4E-8DB8-867331D4992E}"/>
              </a:ext>
            </a:extLst>
          </p:cNvPr>
          <p:cNvSpPr txBox="1"/>
          <p:nvPr/>
        </p:nvSpPr>
        <p:spPr>
          <a:xfrm>
            <a:off x="1260802" y="5963627"/>
            <a:ext cx="11855123" cy="6335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br>
              <a:rPr lang="en-US" b="1" dirty="0">
                <a:solidFill>
                  <a:srgbClr val="111214"/>
                </a:solidFill>
              </a:rPr>
            </a:br>
            <a:r>
              <a:rPr lang="en-US" sz="2800" dirty="0">
                <a:solidFill>
                  <a:srgbClr val="111214"/>
                </a:solidFill>
                <a:latin typeface="Poppins"/>
                <a:ea typeface="Open Sans"/>
                <a:cs typeface="Poppins"/>
              </a:rPr>
              <a:t>Thanks for downloading the Professional Equity Assessment Report (PEAR) template. In this file, you will find an editable PowerPoint presentation that you can present to your clients. </a:t>
            </a:r>
          </a:p>
          <a:p>
            <a:endParaRPr lang="en-US" sz="2800" dirty="0">
              <a:latin typeface="Poppins" pitchFamily="2" charset="77"/>
              <a:ea typeface="Open Sans" panose="020B0606030504020204" pitchFamily="34" charset="0"/>
              <a:cs typeface="Poppins" pitchFamily="2" charset="77"/>
            </a:endParaRPr>
          </a:p>
          <a:p>
            <a:r>
              <a:rPr lang="en-US" sz="2800" dirty="0">
                <a:solidFill>
                  <a:schemeClr val="accent6">
                    <a:lumMod val="10000"/>
                  </a:schemeClr>
                </a:solidFill>
                <a:latin typeface="Poppins"/>
                <a:ea typeface="Open Sans"/>
                <a:cs typeface="Poppins"/>
              </a:rPr>
              <a:t>This is an editable PowerPoint presentation that you can present to your clients. It includes many different options so you can  personalize it to your brand. Swap out logos, images and input the seller’s name and address to really tailor it to your prospects. </a:t>
            </a:r>
          </a:p>
        </p:txBody>
      </p:sp>
      <p:sp>
        <p:nvSpPr>
          <p:cNvPr id="18" name="TextBox 17">
            <a:extLst>
              <a:ext uri="{FF2B5EF4-FFF2-40B4-BE49-F238E27FC236}">
                <a16:creationId xmlns:a16="http://schemas.microsoft.com/office/drawing/2014/main" id="{BB4146F3-C69A-BB49-8E19-548FD74B11EF}"/>
              </a:ext>
            </a:extLst>
          </p:cNvPr>
          <p:cNvSpPr txBox="1"/>
          <p:nvPr/>
        </p:nvSpPr>
        <p:spPr>
          <a:xfrm>
            <a:off x="14563179" y="2149762"/>
            <a:ext cx="8953385" cy="892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br>
              <a:rPr lang="en-US" b="1" dirty="0"/>
            </a:br>
            <a:r>
              <a:rPr lang="en-US" sz="2800" dirty="0">
                <a:solidFill>
                  <a:schemeClr val="accent6">
                    <a:lumMod val="10000"/>
                  </a:schemeClr>
                </a:solidFill>
                <a:latin typeface="Poppins" pitchFamily="2" charset="77"/>
                <a:ea typeface="Open Sans" panose="020B0606030504020204" pitchFamily="34" charset="0"/>
                <a:cs typeface="Poppins" pitchFamily="2" charset="77"/>
              </a:rPr>
              <a:t>You will also find that there are some duplicates of certain slides. This is on-purpose and allows the presentation to be used in a number of different settings: </a:t>
            </a:r>
          </a:p>
          <a:p>
            <a:endParaRPr lang="en-US" sz="2800" dirty="0">
              <a:solidFill>
                <a:schemeClr val="accent6">
                  <a:lumMod val="10000"/>
                </a:schemeClr>
              </a:solidFill>
              <a:latin typeface="Poppins" pitchFamily="2" charset="77"/>
              <a:ea typeface="Open Sans" panose="020B0606030504020204" pitchFamily="34" charset="0"/>
              <a:cs typeface="Poppins" pitchFamily="2" charset="77"/>
            </a:endParaRPr>
          </a:p>
          <a:p>
            <a:pPr marL="457200" indent="-457200">
              <a:buFont typeface="Arial" panose="020B0604020202020204" pitchFamily="34" charset="0"/>
              <a:buChar char="•"/>
            </a:pPr>
            <a:r>
              <a:rPr lang="en-US" sz="2800" dirty="0">
                <a:solidFill>
                  <a:schemeClr val="accent6">
                    <a:lumMod val="10000"/>
                  </a:schemeClr>
                </a:solidFill>
                <a:latin typeface="Poppins" pitchFamily="2" charset="77"/>
                <a:ea typeface="Open Sans" panose="020B0606030504020204" pitchFamily="34" charset="0"/>
                <a:cs typeface="Poppins" pitchFamily="2" charset="77"/>
              </a:rPr>
              <a:t>In-person</a:t>
            </a:r>
          </a:p>
          <a:p>
            <a:pPr marL="457200" indent="-457200">
              <a:buFont typeface="Arial" panose="020B0604020202020204" pitchFamily="34" charset="0"/>
              <a:buChar char="•"/>
            </a:pPr>
            <a:r>
              <a:rPr lang="en-US" sz="2800" dirty="0">
                <a:solidFill>
                  <a:schemeClr val="accent6">
                    <a:lumMod val="10000"/>
                  </a:schemeClr>
                </a:solidFill>
                <a:latin typeface="Poppins" pitchFamily="2" charset="77"/>
                <a:ea typeface="Open Sans" panose="020B0606030504020204" pitchFamily="34" charset="0"/>
                <a:cs typeface="Poppins" pitchFamily="2" charset="77"/>
              </a:rPr>
              <a:t>Sent by email</a:t>
            </a:r>
          </a:p>
          <a:p>
            <a:pPr marL="457200" indent="-457200">
              <a:buFont typeface="Arial" panose="020B0604020202020204" pitchFamily="34" charset="0"/>
              <a:buChar char="•"/>
            </a:pPr>
            <a:r>
              <a:rPr lang="en-US" sz="2800" dirty="0">
                <a:solidFill>
                  <a:schemeClr val="accent6">
                    <a:lumMod val="10000"/>
                  </a:schemeClr>
                </a:solidFill>
                <a:latin typeface="Poppins" pitchFamily="2" charset="77"/>
                <a:ea typeface="Open Sans" panose="020B0606030504020204" pitchFamily="34" charset="0"/>
                <a:cs typeface="Poppins" pitchFamily="2" charset="77"/>
              </a:rPr>
              <a:t>Printed</a:t>
            </a:r>
          </a:p>
          <a:p>
            <a:endParaRPr lang="en-US" sz="2800" dirty="0">
              <a:solidFill>
                <a:schemeClr val="accent6">
                  <a:lumMod val="10000"/>
                </a:schemeClr>
              </a:solidFill>
              <a:latin typeface="Poppins" pitchFamily="2" charset="77"/>
              <a:ea typeface="Open Sans" panose="020B0606030504020204" pitchFamily="34" charset="0"/>
              <a:cs typeface="Poppins" pitchFamily="2" charset="77"/>
            </a:endParaRPr>
          </a:p>
          <a:p>
            <a:r>
              <a:rPr lang="en-US" sz="2800" dirty="0">
                <a:solidFill>
                  <a:schemeClr val="accent6">
                    <a:lumMod val="10000"/>
                  </a:schemeClr>
                </a:solidFill>
                <a:latin typeface="Poppins" pitchFamily="2" charset="77"/>
                <a:ea typeface="Open Sans" panose="020B0606030504020204" pitchFamily="34" charset="0"/>
                <a:cs typeface="Poppins" pitchFamily="2" charset="77"/>
              </a:rPr>
              <a:t>Depending on your intended use, you can delete the other slides as needed, including this one. </a:t>
            </a:r>
          </a:p>
          <a:p>
            <a:endParaRPr lang="en-US" sz="2800" dirty="0">
              <a:solidFill>
                <a:schemeClr val="accent6">
                  <a:lumMod val="10000"/>
                </a:schemeClr>
              </a:solidFill>
              <a:latin typeface="Poppins" pitchFamily="2" charset="77"/>
              <a:ea typeface="Open Sans" panose="020B0606030504020204" pitchFamily="34" charset="0"/>
              <a:cs typeface="Poppins" pitchFamily="2" charset="77"/>
            </a:endParaRPr>
          </a:p>
          <a:p>
            <a:r>
              <a:rPr lang="en-US" sz="2800" dirty="0">
                <a:solidFill>
                  <a:schemeClr val="accent6">
                    <a:lumMod val="10000"/>
                  </a:schemeClr>
                </a:solidFill>
                <a:latin typeface="Poppins" pitchFamily="2" charset="77"/>
                <a:ea typeface="Open Sans" panose="020B0606030504020204" pitchFamily="34" charset="0"/>
                <a:cs typeface="Poppins" pitchFamily="2" charset="77"/>
              </a:rPr>
              <a:t>Thank you!</a:t>
            </a:r>
          </a:p>
        </p:txBody>
      </p:sp>
      <p:pic>
        <p:nvPicPr>
          <p:cNvPr id="6" name="Picture 5" descr="A black background with grey text&#10;&#10;Description automatically generated">
            <a:extLst>
              <a:ext uri="{FF2B5EF4-FFF2-40B4-BE49-F238E27FC236}">
                <a16:creationId xmlns:a16="http://schemas.microsoft.com/office/drawing/2014/main" id="{8DB9A4B6-B24F-B995-1A41-25E4EFC1D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436" y="412816"/>
            <a:ext cx="6809714" cy="1521810"/>
          </a:xfrm>
          <a:prstGeom prst="rect">
            <a:avLst/>
          </a:prstGeom>
        </p:spPr>
      </p:pic>
    </p:spTree>
    <p:extLst>
      <p:ext uri="{BB962C8B-B14F-4D97-AF65-F5344CB8AC3E}">
        <p14:creationId xmlns:p14="http://schemas.microsoft.com/office/powerpoint/2010/main" val="373661439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66502" y="0"/>
            <a:ext cx="19317498" cy="13716000"/>
          </a:xfrm>
          <a:custGeom>
            <a:avLst/>
            <a:gdLst/>
            <a:ahLst/>
            <a:cxnLst/>
            <a:rect l="l" t="t" r="r" b="b"/>
            <a:pathLst>
              <a:path w="16802835" h="11215893">
                <a:moveTo>
                  <a:pt x="0" y="0"/>
                </a:moveTo>
                <a:lnTo>
                  <a:pt x="16802836" y="0"/>
                </a:lnTo>
                <a:lnTo>
                  <a:pt x="16802836" y="11215892"/>
                </a:lnTo>
                <a:lnTo>
                  <a:pt x="0" y="11215892"/>
                </a:lnTo>
                <a:lnTo>
                  <a:pt x="0" y="0"/>
                </a:lnTo>
                <a:close/>
              </a:path>
            </a:pathLst>
          </a:custGeom>
          <a:blipFill>
            <a:blip r:embed="rId3"/>
            <a:stretch>
              <a:fillRect/>
            </a:stretch>
          </a:blipFill>
        </p:spPr>
        <p:txBody>
          <a:bodyPr/>
          <a:lstStyle/>
          <a:p>
            <a:endParaRPr lang="en-US" sz="2400"/>
          </a:p>
        </p:txBody>
      </p:sp>
      <p:sp>
        <p:nvSpPr>
          <p:cNvPr id="3" name="AutoShape 3"/>
          <p:cNvSpPr/>
          <p:nvPr/>
        </p:nvSpPr>
        <p:spPr>
          <a:xfrm rot="-7020778">
            <a:off x="-8536955" y="1095340"/>
            <a:ext cx="21640800" cy="13921541"/>
          </a:xfrm>
          <a:prstGeom prst="rect">
            <a:avLst/>
          </a:prstGeom>
          <a:solidFill>
            <a:srgbClr val="003554"/>
          </a:solidFill>
        </p:spPr>
        <p:txBody>
          <a:bodyPr/>
          <a:lstStyle/>
          <a:p>
            <a:endParaRPr lang="en-US" sz="2400"/>
          </a:p>
        </p:txBody>
      </p:sp>
      <p:grpSp>
        <p:nvGrpSpPr>
          <p:cNvPr id="5" name="Group 5"/>
          <p:cNvGrpSpPr/>
          <p:nvPr/>
        </p:nvGrpSpPr>
        <p:grpSpPr>
          <a:xfrm>
            <a:off x="3152641" y="0"/>
            <a:ext cx="21231359" cy="13715999"/>
            <a:chOff x="0" y="0"/>
            <a:chExt cx="4816593" cy="2709333"/>
          </a:xfrm>
        </p:grpSpPr>
        <p:sp>
          <p:nvSpPr>
            <p:cNvPr id="6" name="Freeform 6"/>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554">
                <a:alpha val="82745"/>
              </a:srgbClr>
            </a:solidFill>
          </p:spPr>
          <p:txBody>
            <a:bodyPr/>
            <a:lstStyle/>
            <a:p>
              <a:endParaRPr lang="en-US" sz="2400"/>
            </a:p>
          </p:txBody>
        </p:sp>
        <p:sp>
          <p:nvSpPr>
            <p:cNvPr id="7" name="TextBox 7"/>
            <p:cNvSpPr txBox="1"/>
            <p:nvPr/>
          </p:nvSpPr>
          <p:spPr>
            <a:xfrm>
              <a:off x="0" y="-57150"/>
              <a:ext cx="4816593" cy="2766483"/>
            </a:xfrm>
            <a:prstGeom prst="rect">
              <a:avLst/>
            </a:prstGeom>
          </p:spPr>
          <p:txBody>
            <a:bodyPr lIns="67733" tIns="67733" rIns="67733" bIns="67733" rtlCol="0" anchor="ctr"/>
            <a:lstStyle/>
            <a:p>
              <a:pPr algn="ctr">
                <a:lnSpc>
                  <a:spcPts val="3545"/>
                </a:lnSpc>
              </a:pPr>
              <a:endParaRPr sz="2400"/>
            </a:p>
          </p:txBody>
        </p:sp>
      </p:grpSp>
      <p:sp>
        <p:nvSpPr>
          <p:cNvPr id="4" name="AutoShape 4"/>
          <p:cNvSpPr/>
          <p:nvPr/>
        </p:nvSpPr>
        <p:spPr>
          <a:xfrm rot="-7020778">
            <a:off x="-10482233" y="1095340"/>
            <a:ext cx="21640800" cy="13921541"/>
          </a:xfrm>
          <a:prstGeom prst="rect">
            <a:avLst/>
          </a:prstGeom>
          <a:solidFill>
            <a:srgbClr val="0582CA"/>
          </a:solidFill>
        </p:spPr>
        <p:txBody>
          <a:bodyPr/>
          <a:lstStyle/>
          <a:p>
            <a:endParaRPr lang="en-US" sz="2400"/>
          </a:p>
        </p:txBody>
      </p:sp>
      <p:sp>
        <p:nvSpPr>
          <p:cNvPr id="8" name="TextBox 8"/>
          <p:cNvSpPr txBox="1"/>
          <p:nvPr/>
        </p:nvSpPr>
        <p:spPr>
          <a:xfrm>
            <a:off x="1062961" y="2413671"/>
            <a:ext cx="20452095" cy="9328708"/>
          </a:xfrm>
          <a:prstGeom prst="rect">
            <a:avLst/>
          </a:prstGeom>
        </p:spPr>
        <p:txBody>
          <a:bodyPr lIns="0" tIns="0" rIns="0" bIns="0" rtlCol="0" anchor="t">
            <a:spAutoFit/>
          </a:bodyPr>
          <a:lstStyle/>
          <a:p>
            <a:pPr>
              <a:lnSpc>
                <a:spcPts val="17784"/>
              </a:lnSpc>
            </a:pPr>
            <a:r>
              <a:rPr lang="en-US" sz="19981" b="1" spc="-1179" dirty="0">
                <a:solidFill>
                  <a:srgbClr val="FFFFFF"/>
                </a:solidFill>
                <a:latin typeface="Poppins" pitchFamily="2" charset="77"/>
                <a:cs typeface="Poppins" pitchFamily="2" charset="77"/>
              </a:rPr>
              <a:t>PROFESSIONAL</a:t>
            </a:r>
          </a:p>
          <a:p>
            <a:pPr>
              <a:lnSpc>
                <a:spcPts val="17784"/>
              </a:lnSpc>
            </a:pPr>
            <a:r>
              <a:rPr lang="en-US" sz="19981" b="1" spc="-1179" dirty="0">
                <a:solidFill>
                  <a:srgbClr val="FFFFFF"/>
                </a:solidFill>
                <a:latin typeface="Poppins" pitchFamily="2" charset="77"/>
                <a:cs typeface="Poppins" pitchFamily="2" charset="77"/>
              </a:rPr>
              <a:t>EQUITY ASSESSMENT REPORT</a:t>
            </a:r>
          </a:p>
        </p:txBody>
      </p:sp>
      <p:sp>
        <p:nvSpPr>
          <p:cNvPr id="9" name="Freeform 9"/>
          <p:cNvSpPr/>
          <p:nvPr/>
        </p:nvSpPr>
        <p:spPr>
          <a:xfrm>
            <a:off x="1057275" y="857251"/>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p>
        </p:txBody>
      </p:sp>
      <p:sp>
        <p:nvSpPr>
          <p:cNvPr id="10" name="Freeform 10"/>
          <p:cNvSpPr/>
          <p:nvPr/>
        </p:nvSpPr>
        <p:spPr>
          <a:xfrm>
            <a:off x="20634989" y="12285304"/>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p>
        </p:txBody>
      </p:sp>
      <p:sp>
        <p:nvSpPr>
          <p:cNvPr id="11" name="AutoShape 11"/>
          <p:cNvSpPr/>
          <p:nvPr/>
        </p:nvSpPr>
        <p:spPr>
          <a:xfrm>
            <a:off x="22799229" y="9923363"/>
            <a:ext cx="6992311" cy="0"/>
          </a:xfrm>
          <a:prstGeom prst="line">
            <a:avLst/>
          </a:prstGeom>
          <a:ln w="19050" cap="rnd">
            <a:solidFill>
              <a:srgbClr val="00B0F0"/>
            </a:solidFill>
            <a:prstDash val="solid"/>
            <a:headEnd type="none" w="sm" len="sm"/>
            <a:tailEnd type="none" w="sm" len="sm"/>
          </a:ln>
        </p:spPr>
        <p:txBody>
          <a:bodyPr/>
          <a:lstStyle/>
          <a:p>
            <a:endParaRPr lang="en-US" sz="2400"/>
          </a:p>
        </p:txBody>
      </p:sp>
      <p:sp>
        <p:nvSpPr>
          <p:cNvPr id="13" name="AutoShape 13"/>
          <p:cNvSpPr/>
          <p:nvPr/>
        </p:nvSpPr>
        <p:spPr>
          <a:xfrm>
            <a:off x="21231359" y="11076419"/>
            <a:ext cx="7626907" cy="0"/>
          </a:xfrm>
          <a:prstGeom prst="line">
            <a:avLst/>
          </a:prstGeom>
          <a:ln w="19050" cap="rnd">
            <a:solidFill>
              <a:srgbClr val="00B0F0"/>
            </a:solidFill>
            <a:prstDash val="solid"/>
            <a:headEnd type="none" w="sm" len="sm"/>
            <a:tailEnd type="none" w="sm" len="sm"/>
          </a:ln>
        </p:spPr>
        <p:txBody>
          <a:bodyPr/>
          <a:lstStyle/>
          <a:p>
            <a:endParaRPr lang="en-US" sz="2400"/>
          </a:p>
        </p:txBody>
      </p:sp>
      <p:sp>
        <p:nvSpPr>
          <p:cNvPr id="14" name="AutoShape 14"/>
          <p:cNvSpPr/>
          <p:nvPr/>
        </p:nvSpPr>
        <p:spPr>
          <a:xfrm>
            <a:off x="23552185" y="10560405"/>
            <a:ext cx="1241251" cy="0"/>
          </a:xfrm>
          <a:prstGeom prst="line">
            <a:avLst/>
          </a:prstGeom>
          <a:ln w="19050" cap="rnd">
            <a:solidFill>
              <a:srgbClr val="00B0F0"/>
            </a:solidFill>
            <a:prstDash val="solid"/>
            <a:headEnd type="none" w="sm" len="sm"/>
            <a:tailEnd type="none" w="sm" len="sm"/>
          </a:ln>
        </p:spPr>
        <p:txBody>
          <a:bodyPr/>
          <a:lstStyle/>
          <a:p>
            <a:endParaRPr lang="en-US" sz="2400"/>
          </a:p>
        </p:txBody>
      </p:sp>
      <p:sp>
        <p:nvSpPr>
          <p:cNvPr id="17" name="TextBox 16">
            <a:extLst>
              <a:ext uri="{FF2B5EF4-FFF2-40B4-BE49-F238E27FC236}">
                <a16:creationId xmlns:a16="http://schemas.microsoft.com/office/drawing/2014/main" id="{883F9C34-9AD2-51A3-5E96-87370CEBC750}"/>
              </a:ext>
            </a:extLst>
          </p:cNvPr>
          <p:cNvSpPr txBox="1"/>
          <p:nvPr/>
        </p:nvSpPr>
        <p:spPr>
          <a:xfrm>
            <a:off x="1110816" y="11349433"/>
            <a:ext cx="6339811"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50000"/>
              </a:lnSpc>
              <a:spcBef>
                <a:spcPts val="0"/>
              </a:spcBef>
              <a:spcAft>
                <a:spcPts val="0"/>
              </a:spcAft>
              <a:buClrTx/>
              <a:buSzTx/>
              <a:buFontTx/>
              <a:buNone/>
              <a:tabLst/>
            </a:pPr>
            <a:r>
              <a:rPr kumimoji="0" lang="en-US" sz="3600" b="1" i="0" u="none" strike="noStrike" cap="none" spc="0" normalizeH="0" baseline="0" dirty="0">
                <a:ln>
                  <a:noFill/>
                </a:ln>
                <a:solidFill>
                  <a:srgbClr val="F5FAFF"/>
                </a:solidFill>
                <a:effectLst/>
                <a:uFillTx/>
                <a:latin typeface="Arial" panose="020B0604020202020204" pitchFamily="34" charset="0"/>
                <a:cs typeface="Arial" panose="020B0604020202020204" pitchFamily="34" charset="0"/>
                <a:sym typeface="Lato Regular"/>
              </a:rPr>
              <a:t>Client Name</a:t>
            </a:r>
          </a:p>
          <a:p>
            <a:pPr marL="0" marR="0" indent="0" defTabSz="825500" rtl="0" fontAlgn="auto" latinLnBrk="0" hangingPunct="0">
              <a:lnSpc>
                <a:spcPct val="150000"/>
              </a:lnSpc>
              <a:spcBef>
                <a:spcPts val="0"/>
              </a:spcBef>
              <a:spcAft>
                <a:spcPts val="0"/>
              </a:spcAft>
              <a:buClrTx/>
              <a:buSzTx/>
              <a:buFontTx/>
              <a:buNone/>
              <a:tabLst/>
            </a:pPr>
            <a:r>
              <a:rPr lang="en-US" sz="3600" b="1" dirty="0">
                <a:solidFill>
                  <a:srgbClr val="F5FAFF"/>
                </a:solidFill>
                <a:latin typeface="Arial" panose="020B0604020202020204" pitchFamily="34" charset="0"/>
                <a:cs typeface="Arial" panose="020B0604020202020204" pitchFamily="34" charset="0"/>
              </a:rPr>
              <a:t>Client </a:t>
            </a:r>
            <a:r>
              <a:rPr kumimoji="0" lang="en-US" sz="3600" b="1" i="0" u="none" strike="noStrike" cap="none" spc="0" normalizeH="0" baseline="0" dirty="0">
                <a:ln>
                  <a:noFill/>
                </a:ln>
                <a:solidFill>
                  <a:srgbClr val="F5FAFF"/>
                </a:solidFill>
                <a:effectLst/>
                <a:uFillTx/>
                <a:latin typeface="Arial" panose="020B0604020202020204" pitchFamily="34" charset="0"/>
                <a:cs typeface="Arial" panose="020B0604020202020204" pitchFamily="34" charset="0"/>
                <a:sym typeface="Lato Regular"/>
              </a:rPr>
              <a:t>Address</a:t>
            </a:r>
          </a:p>
        </p:txBody>
      </p:sp>
      <p:pic>
        <p:nvPicPr>
          <p:cNvPr id="15" name="Picture 14" descr="A white triangle with a letter&#10;&#10;Description automatically generated">
            <a:extLst>
              <a:ext uri="{FF2B5EF4-FFF2-40B4-BE49-F238E27FC236}">
                <a16:creationId xmlns:a16="http://schemas.microsoft.com/office/drawing/2014/main" id="{D62C0BC1-F765-BB7B-530A-A8210AF01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66189" y="505980"/>
            <a:ext cx="2286000" cy="2133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554"/>
        </a:solidFill>
        <a:effectLst/>
      </p:bgPr>
    </p:bg>
    <p:spTree>
      <p:nvGrpSpPr>
        <p:cNvPr id="1" name=""/>
        <p:cNvGrpSpPr/>
        <p:nvPr/>
      </p:nvGrpSpPr>
      <p:grpSpPr>
        <a:xfrm>
          <a:off x="0" y="0"/>
          <a:ext cx="0" cy="0"/>
          <a:chOff x="0" y="0"/>
          <a:chExt cx="0" cy="0"/>
        </a:xfrm>
      </p:grpSpPr>
      <p:grpSp>
        <p:nvGrpSpPr>
          <p:cNvPr id="2" name="Group 2"/>
          <p:cNvGrpSpPr/>
          <p:nvPr/>
        </p:nvGrpSpPr>
        <p:grpSpPr>
          <a:xfrm>
            <a:off x="10036996" y="-2433968"/>
            <a:ext cx="21640800" cy="2164080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82CA"/>
            </a:solidFill>
          </p:spPr>
          <p:txBody>
            <a:bodyPr/>
            <a:lstStyle/>
            <a:p>
              <a:pPr defTabSz="1219170" hangingPunct="1">
                <a:lnSpc>
                  <a:spcPct val="100000"/>
                </a:lnSpc>
              </a:pPr>
              <a:endParaRPr lang="en-US" sz="2400" kern="1200">
                <a:solidFill>
                  <a:prstClr val="black"/>
                </a:solidFill>
                <a:latin typeface="Calibri"/>
                <a:ea typeface="+mn-ea"/>
                <a:cs typeface="+mn-cs"/>
              </a:endParaRPr>
            </a:p>
          </p:txBody>
        </p:sp>
      </p:grpSp>
      <p:grpSp>
        <p:nvGrpSpPr>
          <p:cNvPr id="4" name="Group 4"/>
          <p:cNvGrpSpPr/>
          <p:nvPr/>
        </p:nvGrpSpPr>
        <p:grpSpPr>
          <a:xfrm>
            <a:off x="10670076" y="1371600"/>
            <a:ext cx="16011229" cy="16011165"/>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41407" r="-41407"/>
              </a:stretch>
            </a:blipFill>
          </p:spPr>
          <p:txBody>
            <a:bodyPr/>
            <a:lstStyle/>
            <a:p>
              <a:pPr defTabSz="1219170" hangingPunct="1">
                <a:lnSpc>
                  <a:spcPct val="100000"/>
                </a:lnSpc>
              </a:pPr>
              <a:endParaRPr lang="en-US" sz="2400" kern="1200">
                <a:solidFill>
                  <a:prstClr val="black"/>
                </a:solidFill>
                <a:latin typeface="Calibri"/>
                <a:ea typeface="+mn-ea"/>
                <a:cs typeface="+mn-cs"/>
              </a:endParaRPr>
            </a:p>
          </p:txBody>
        </p:sp>
      </p:grpSp>
      <p:sp>
        <p:nvSpPr>
          <p:cNvPr id="6" name="Freeform 6"/>
          <p:cNvSpPr/>
          <p:nvPr/>
        </p:nvSpPr>
        <p:spPr>
          <a:xfrm>
            <a:off x="20634989" y="11803230"/>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hangingPunct="1">
              <a:lnSpc>
                <a:spcPct val="100000"/>
              </a:lnSpc>
            </a:pPr>
            <a:endParaRPr lang="en-US" sz="2400" kern="1200">
              <a:solidFill>
                <a:prstClr val="black"/>
              </a:solidFill>
              <a:latin typeface="Calibri"/>
              <a:ea typeface="+mn-ea"/>
              <a:cs typeface="+mn-cs"/>
            </a:endParaRPr>
          </a:p>
        </p:txBody>
      </p:sp>
      <p:sp>
        <p:nvSpPr>
          <p:cNvPr id="7" name="Freeform 7"/>
          <p:cNvSpPr/>
          <p:nvPr/>
        </p:nvSpPr>
        <p:spPr>
          <a:xfrm>
            <a:off x="1371600" y="1371601"/>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hangingPunct="1">
              <a:lnSpc>
                <a:spcPct val="100000"/>
              </a:lnSpc>
            </a:pPr>
            <a:endParaRPr lang="en-US" sz="2400" kern="1200">
              <a:solidFill>
                <a:prstClr val="black"/>
              </a:solidFill>
              <a:latin typeface="Calibri"/>
              <a:ea typeface="+mn-ea"/>
              <a:cs typeface="+mn-cs"/>
            </a:endParaRPr>
          </a:p>
        </p:txBody>
      </p:sp>
      <p:grpSp>
        <p:nvGrpSpPr>
          <p:cNvPr id="8" name="Group 8"/>
          <p:cNvGrpSpPr/>
          <p:nvPr/>
        </p:nvGrpSpPr>
        <p:grpSpPr>
          <a:xfrm>
            <a:off x="10670076" y="1371600"/>
            <a:ext cx="16011229" cy="1601122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82CA">
                <a:alpha val="65882"/>
              </a:srgbClr>
            </a:solidFill>
          </p:spPr>
          <p:txBody>
            <a:bodyPr/>
            <a:lstStyle/>
            <a:p>
              <a:pPr defTabSz="1219170" hangingPunct="1">
                <a:lnSpc>
                  <a:spcPct val="100000"/>
                </a:lnSpc>
              </a:pPr>
              <a:endParaRPr lang="en-US" sz="2400" kern="1200">
                <a:solidFill>
                  <a:prstClr val="black"/>
                </a:solidFill>
                <a:latin typeface="Calibri"/>
                <a:ea typeface="+mn-ea"/>
                <a:cs typeface="+mn-cs"/>
              </a:endParaRPr>
            </a:p>
          </p:txBody>
        </p:sp>
        <p:sp>
          <p:nvSpPr>
            <p:cNvPr id="10" name="TextBox 10"/>
            <p:cNvSpPr txBox="1"/>
            <p:nvPr/>
          </p:nvSpPr>
          <p:spPr>
            <a:xfrm>
              <a:off x="76200" y="19050"/>
              <a:ext cx="660400" cy="717550"/>
            </a:xfrm>
            <a:prstGeom prst="rect">
              <a:avLst/>
            </a:prstGeom>
          </p:spPr>
          <p:txBody>
            <a:bodyPr lIns="67733" tIns="67733" rIns="67733" bIns="67733" rtlCol="0" anchor="ctr"/>
            <a:lstStyle/>
            <a:p>
              <a:pPr algn="ctr" defTabSz="1219170" hangingPunct="1">
                <a:lnSpc>
                  <a:spcPts val="3545"/>
                </a:lnSpc>
              </a:pPr>
              <a:endParaRPr sz="2400" kern="1200">
                <a:solidFill>
                  <a:prstClr val="black"/>
                </a:solidFill>
                <a:latin typeface="Calibri"/>
                <a:ea typeface="+mn-ea"/>
                <a:cs typeface="+mn-cs"/>
              </a:endParaRPr>
            </a:p>
          </p:txBody>
        </p:sp>
      </p:grpSp>
      <p:sp>
        <p:nvSpPr>
          <p:cNvPr id="11" name="TextBox 11"/>
          <p:cNvSpPr txBox="1"/>
          <p:nvPr/>
        </p:nvSpPr>
        <p:spPr>
          <a:xfrm>
            <a:off x="732905" y="2675182"/>
            <a:ext cx="21141591" cy="2663806"/>
          </a:xfrm>
          <a:prstGeom prst="rect">
            <a:avLst/>
          </a:prstGeom>
        </p:spPr>
        <p:txBody>
          <a:bodyPr lIns="0" tIns="0" rIns="0" bIns="0" rtlCol="0" anchor="t">
            <a:spAutoFit/>
          </a:bodyPr>
          <a:lstStyle/>
          <a:p>
            <a:pPr defTabSz="1219170" hangingPunct="1">
              <a:lnSpc>
                <a:spcPts val="10117"/>
              </a:lnSpc>
            </a:pPr>
            <a:r>
              <a:rPr lang="en-US" sz="10324" b="1" kern="1200" spc="-608" dirty="0">
                <a:solidFill>
                  <a:srgbClr val="FFFFFF"/>
                </a:solidFill>
                <a:latin typeface="Poppins" pitchFamily="2" charset="77"/>
                <a:ea typeface="+mn-ea"/>
                <a:cs typeface="Poppins" pitchFamily="2" charset="77"/>
              </a:rPr>
              <a:t>WHAT IS A PROFESSIONAL</a:t>
            </a:r>
          </a:p>
          <a:p>
            <a:pPr defTabSz="1219170" hangingPunct="1">
              <a:lnSpc>
                <a:spcPts val="10117"/>
              </a:lnSpc>
            </a:pPr>
            <a:r>
              <a:rPr lang="en-US" sz="10324" b="1" kern="1200" spc="-608" dirty="0">
                <a:solidFill>
                  <a:srgbClr val="FFFFFF"/>
                </a:solidFill>
                <a:latin typeface="Poppins" pitchFamily="2" charset="77"/>
                <a:ea typeface="+mn-ea"/>
                <a:cs typeface="Poppins" pitchFamily="2" charset="77"/>
              </a:rPr>
              <a:t>EQUITY ASSESSMENT REPORT?</a:t>
            </a:r>
          </a:p>
        </p:txBody>
      </p:sp>
      <p:sp>
        <p:nvSpPr>
          <p:cNvPr id="12" name="TextBox 12"/>
          <p:cNvSpPr txBox="1"/>
          <p:nvPr/>
        </p:nvSpPr>
        <p:spPr>
          <a:xfrm>
            <a:off x="732905" y="6070982"/>
            <a:ext cx="9304092" cy="6517810"/>
          </a:xfrm>
          <a:prstGeom prst="rect">
            <a:avLst/>
          </a:prstGeom>
        </p:spPr>
        <p:txBody>
          <a:bodyPr lIns="0" tIns="0" rIns="0" bIns="0" rtlCol="0" anchor="t">
            <a:spAutoFit/>
          </a:bodyPr>
          <a:lstStyle/>
          <a:p>
            <a:pPr defTabSz="1219170" hangingPunct="1">
              <a:lnSpc>
                <a:spcPts val="5133"/>
              </a:lnSpc>
            </a:pPr>
            <a:r>
              <a:rPr lang="en-US" sz="3650" kern="1200" dirty="0">
                <a:solidFill>
                  <a:srgbClr val="FFFFFF"/>
                </a:solidFill>
                <a:latin typeface="Poppins Medium"/>
                <a:ea typeface="+mn-ea"/>
                <a:cs typeface="+mn-cs"/>
              </a:rPr>
              <a:t>A Professional Equity Assessment Report (PEAR) is a custom evaluation </a:t>
            </a:r>
          </a:p>
          <a:p>
            <a:pPr defTabSz="1219170" hangingPunct="1">
              <a:lnSpc>
                <a:spcPts val="5133"/>
              </a:lnSpc>
            </a:pPr>
            <a:r>
              <a:rPr lang="en-US" sz="3650" kern="1200" dirty="0">
                <a:solidFill>
                  <a:srgbClr val="FFFFFF"/>
                </a:solidFill>
                <a:latin typeface="Poppins Medium"/>
                <a:ea typeface="+mn-ea"/>
                <a:cs typeface="+mn-cs"/>
              </a:rPr>
              <a:t>of your home’s cash value. By knowing what you currently owe on your mortgage and estimating the value of your home, we can determine your home’s approximate equity. This is a powerful tool to help you make confident decisions in your home- selling process. </a:t>
            </a:r>
            <a:endParaRPr lang="en-US" sz="3650" kern="1200" dirty="0">
              <a:solidFill>
                <a:srgbClr val="FFFFFF"/>
              </a:solidFill>
              <a:latin typeface="Poppins Medium"/>
              <a:ea typeface="+mn-ea"/>
              <a:cs typeface="Poppins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F32AA-AC80-F646-98CF-9E3FB9ED81BC}"/>
              </a:ext>
            </a:extLst>
          </p:cNvPr>
          <p:cNvSpPr/>
          <p:nvPr/>
        </p:nvSpPr>
        <p:spPr>
          <a:xfrm>
            <a:off x="0" y="0"/>
            <a:ext cx="13323461" cy="13716000"/>
          </a:xfrm>
          <a:prstGeom prst="rect">
            <a:avLst/>
          </a:prstGeom>
          <a:solidFill>
            <a:srgbClr val="0035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Lato Regular"/>
              <a:ea typeface="Lato Regular"/>
              <a:cs typeface="Lato Regular"/>
              <a:sym typeface="Lato Regular"/>
            </a:endParaRPr>
          </a:p>
        </p:txBody>
      </p:sp>
      <p:sp>
        <p:nvSpPr>
          <p:cNvPr id="67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676" name="Title Here"/>
          <p:cNvSpPr txBox="1"/>
          <p:nvPr/>
        </p:nvSpPr>
        <p:spPr>
          <a:xfrm>
            <a:off x="15510965" y="2553793"/>
            <a:ext cx="5109894"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2600">
                <a:solidFill>
                  <a:schemeClr val="accent4">
                    <a:hueOff val="-38926"/>
                    <a:satOff val="20863"/>
                    <a:lumOff val="9019"/>
                  </a:schemeClr>
                </a:solidFill>
                <a:latin typeface="Lato Bold"/>
                <a:ea typeface="Lato Bold"/>
                <a:cs typeface="Lato Bold"/>
                <a:sym typeface="Lato Bold"/>
              </a:defRPr>
            </a:lvl1pPr>
          </a:lstStyle>
          <a:p>
            <a:r>
              <a:rPr lang="en-US" sz="3600" b="1" dirty="0">
                <a:solidFill>
                  <a:srgbClr val="0E84CC"/>
                </a:solidFill>
                <a:latin typeface="Arial" panose="020B0604020202020204" pitchFamily="34" charset="0"/>
                <a:cs typeface="Arial" panose="020B0604020202020204" pitchFamily="34" charset="0"/>
              </a:rPr>
              <a:t>Estimated Home Value</a:t>
            </a:r>
            <a:endParaRPr sz="3600" b="1" dirty="0">
              <a:solidFill>
                <a:srgbClr val="0E84CC"/>
              </a:solidFill>
              <a:latin typeface="Arial" panose="020B0604020202020204" pitchFamily="34" charset="0"/>
              <a:cs typeface="Arial" panose="020B0604020202020204" pitchFamily="34" charset="0"/>
            </a:endParaRPr>
          </a:p>
        </p:txBody>
      </p:sp>
      <p:sp>
        <p:nvSpPr>
          <p:cNvPr id="677" name="Lorem ipsum dolor sit amet, consectetur adipiscing elit, sed do eiusmod tempor incididunt ut labore et dolore magna aliqua. Neque egestas congue quisque egestas."/>
          <p:cNvSpPr txBox="1"/>
          <p:nvPr/>
        </p:nvSpPr>
        <p:spPr>
          <a:xfrm>
            <a:off x="15545735" y="3170109"/>
            <a:ext cx="4818200" cy="1468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6600" b="1" dirty="0">
                <a:solidFill>
                  <a:schemeClr val="accent6">
                    <a:lumMod val="25000"/>
                  </a:schemeClr>
                </a:solidFill>
                <a:latin typeface="Arial Black" panose="020B0604020202020204" pitchFamily="34" charset="0"/>
                <a:cs typeface="Arial Black" panose="020B0604020202020204" pitchFamily="34" charset="0"/>
              </a:rPr>
              <a:t>$550,000</a:t>
            </a:r>
            <a:endParaRPr sz="6600" b="1" dirty="0">
              <a:solidFill>
                <a:schemeClr val="accent6">
                  <a:lumMod val="25000"/>
                </a:schemeClr>
              </a:solidFill>
              <a:latin typeface="Arial Black" panose="020B0604020202020204" pitchFamily="34" charset="0"/>
              <a:cs typeface="Arial Black" panose="020B0604020202020204" pitchFamily="34" charset="0"/>
            </a:endParaRPr>
          </a:p>
        </p:txBody>
      </p:sp>
      <p:sp>
        <p:nvSpPr>
          <p:cNvPr id="678" name="Title Here"/>
          <p:cNvSpPr txBox="1"/>
          <p:nvPr/>
        </p:nvSpPr>
        <p:spPr>
          <a:xfrm>
            <a:off x="15510965" y="9369575"/>
            <a:ext cx="4086844"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2600">
                <a:solidFill>
                  <a:schemeClr val="accent4">
                    <a:hueOff val="-38926"/>
                    <a:satOff val="20863"/>
                    <a:lumOff val="9019"/>
                  </a:schemeClr>
                </a:solidFill>
                <a:latin typeface="Lato Bold"/>
                <a:ea typeface="Lato Bold"/>
                <a:cs typeface="Lato Bold"/>
                <a:sym typeface="Lato Bold"/>
              </a:defRPr>
            </a:lvl1pPr>
          </a:lstStyle>
          <a:p>
            <a:r>
              <a:rPr lang="en-US" sz="3600" b="1" dirty="0">
                <a:solidFill>
                  <a:srgbClr val="0E84CC"/>
                </a:solidFill>
                <a:latin typeface="Arial" panose="020B0604020202020204" pitchFamily="34" charset="0"/>
                <a:cs typeface="Arial" panose="020B0604020202020204" pitchFamily="34" charset="0"/>
              </a:rPr>
              <a:t>Equity Estimate</a:t>
            </a:r>
            <a:endParaRPr sz="3600" b="1" dirty="0">
              <a:solidFill>
                <a:srgbClr val="0E84CC"/>
              </a:solidFill>
              <a:latin typeface="Arial" panose="020B0604020202020204" pitchFamily="34" charset="0"/>
              <a:cs typeface="Arial" panose="020B0604020202020204" pitchFamily="34" charset="0"/>
            </a:endParaRPr>
          </a:p>
        </p:txBody>
      </p:sp>
      <p:sp>
        <p:nvSpPr>
          <p:cNvPr id="680" name="Rectangle"/>
          <p:cNvSpPr/>
          <p:nvPr/>
        </p:nvSpPr>
        <p:spPr>
          <a:xfrm rot="16200000">
            <a:off x="6510461" y="6812999"/>
            <a:ext cx="13716001" cy="90001"/>
          </a:xfrm>
          <a:prstGeom prst="rect">
            <a:avLst/>
          </a:prstGeom>
          <a:solidFill>
            <a:srgbClr val="AEEDFF"/>
          </a:solidFill>
          <a:ln w="12700">
            <a:solidFill>
              <a:srgbClr val="AEEDFF"/>
            </a:solidFill>
            <a:miter lim="400000"/>
          </a:ln>
        </p:spPr>
        <p:txBody>
          <a:bodyPr lIns="0" tIns="0" rIns="0" bIns="0" anchor="ctr"/>
          <a:lstStyle/>
          <a:p>
            <a:pPr algn="ctr">
              <a:lnSpc>
                <a:spcPct val="100000"/>
              </a:lnSpc>
              <a:defRPr sz="3200">
                <a:solidFill>
                  <a:srgbClr val="FFFFFF"/>
                </a:solidFill>
              </a:defRPr>
            </a:pPr>
            <a:endParaRPr/>
          </a:p>
        </p:txBody>
      </p:sp>
      <p:sp>
        <p:nvSpPr>
          <p:cNvPr id="681" name="Title Here"/>
          <p:cNvSpPr txBox="1"/>
          <p:nvPr/>
        </p:nvSpPr>
        <p:spPr>
          <a:xfrm>
            <a:off x="15545735" y="6074075"/>
            <a:ext cx="4086844"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2600">
                <a:solidFill>
                  <a:schemeClr val="accent4">
                    <a:hueOff val="-38926"/>
                    <a:satOff val="20863"/>
                    <a:lumOff val="9019"/>
                  </a:schemeClr>
                </a:solidFill>
                <a:latin typeface="Lato Bold"/>
                <a:ea typeface="Lato Bold"/>
                <a:cs typeface="Lato Bold"/>
                <a:sym typeface="Lato Bold"/>
              </a:defRPr>
            </a:lvl1pPr>
          </a:lstStyle>
          <a:p>
            <a:r>
              <a:rPr lang="en-US" sz="3600" b="1" dirty="0">
                <a:solidFill>
                  <a:srgbClr val="0E84CC"/>
                </a:solidFill>
                <a:latin typeface="Arial" panose="020B0604020202020204" pitchFamily="34" charset="0"/>
                <a:cs typeface="Arial" panose="020B0604020202020204" pitchFamily="34" charset="0"/>
              </a:rPr>
              <a:t>Mortgage Balance</a:t>
            </a:r>
            <a:endParaRPr sz="3600" b="1" dirty="0">
              <a:solidFill>
                <a:srgbClr val="0E84CC"/>
              </a:solidFill>
              <a:latin typeface="Arial" panose="020B0604020202020204" pitchFamily="34" charset="0"/>
              <a:cs typeface="Arial" panose="020B0604020202020204" pitchFamily="34" charset="0"/>
            </a:endParaRPr>
          </a:p>
        </p:txBody>
      </p:sp>
      <p:sp>
        <p:nvSpPr>
          <p:cNvPr id="683" name="Circle"/>
          <p:cNvSpPr/>
          <p:nvPr/>
        </p:nvSpPr>
        <p:spPr>
          <a:xfrm>
            <a:off x="13177961" y="2705688"/>
            <a:ext cx="381001" cy="381001"/>
          </a:xfrm>
          <a:prstGeom prst="ellipse">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84" name="Circle"/>
          <p:cNvSpPr/>
          <p:nvPr/>
        </p:nvSpPr>
        <p:spPr>
          <a:xfrm>
            <a:off x="13177961" y="6145230"/>
            <a:ext cx="381001" cy="381001"/>
          </a:xfrm>
          <a:prstGeom prst="ellipse">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85" name="Circle"/>
          <p:cNvSpPr/>
          <p:nvPr/>
        </p:nvSpPr>
        <p:spPr>
          <a:xfrm>
            <a:off x="13177961" y="9450220"/>
            <a:ext cx="381001" cy="381001"/>
          </a:xfrm>
          <a:prstGeom prst="ellipse">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86" name="In The middle of timeline"/>
          <p:cNvSpPr txBox="1"/>
          <p:nvPr/>
        </p:nvSpPr>
        <p:spPr>
          <a:xfrm>
            <a:off x="1237503" y="5398380"/>
            <a:ext cx="11529730" cy="3118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8000" b="1" dirty="0">
                <a:solidFill>
                  <a:srgbClr val="AEEDFF"/>
                </a:solidFill>
                <a:latin typeface="Poppins" pitchFamily="2" charset="77"/>
                <a:cs typeface="Poppins" pitchFamily="2" charset="77"/>
              </a:rPr>
              <a:t>Your home’s professional equity assessment report</a:t>
            </a:r>
            <a:endParaRPr sz="8000" b="1" dirty="0">
              <a:solidFill>
                <a:srgbClr val="AEEDFF"/>
              </a:solidFill>
              <a:latin typeface="Poppins" pitchFamily="2" charset="77"/>
              <a:cs typeface="Poppins" pitchFamily="2" charset="77"/>
            </a:endParaRPr>
          </a:p>
        </p:txBody>
      </p:sp>
      <p:sp>
        <p:nvSpPr>
          <p:cNvPr id="687" name="Lorem ipsum dolor sit amet, consectetur adipiscing elit, sed do eiusmod tempor incididunt ut labore et dolore magna aliqua. Neque egestas congue quisque egestas. Urna molestie at elementum eu facilisis."/>
          <p:cNvSpPr txBox="1"/>
          <p:nvPr/>
        </p:nvSpPr>
        <p:spPr>
          <a:xfrm>
            <a:off x="1254997" y="9160524"/>
            <a:ext cx="8513560" cy="134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2800" dirty="0">
                <a:solidFill>
                  <a:srgbClr val="F5FAFF"/>
                </a:solidFill>
                <a:latin typeface="Poppins" pitchFamily="2" charset="77"/>
                <a:ea typeface="Open Sans" panose="020B0606030504020204" pitchFamily="34" charset="0"/>
                <a:cs typeface="Poppins" pitchFamily="2" charset="77"/>
              </a:rPr>
              <a:t>Let’s take a look at the numbers to see how much equity you have in your home. </a:t>
            </a:r>
            <a:endParaRPr sz="2800" dirty="0">
              <a:solidFill>
                <a:srgbClr val="F5FAFF"/>
              </a:solidFill>
              <a:latin typeface="Poppins" pitchFamily="2" charset="77"/>
              <a:ea typeface="Open Sans" panose="020B0606030504020204" pitchFamily="34" charset="0"/>
              <a:cs typeface="Poppins" pitchFamily="2" charset="77"/>
            </a:endParaRPr>
          </a:p>
        </p:txBody>
      </p:sp>
      <p:sp>
        <p:nvSpPr>
          <p:cNvPr id="690"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91" name="www.domain.com"/>
          <p:cNvSpPr txBox="1"/>
          <p:nvPr/>
        </p:nvSpPr>
        <p:spPr>
          <a:xfrm>
            <a:off x="20721400" y="12506154"/>
            <a:ext cx="239809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sp>
        <p:nvSpPr>
          <p:cNvPr id="24" name="Shape">
            <a:extLst>
              <a:ext uri="{FF2B5EF4-FFF2-40B4-BE49-F238E27FC236}">
                <a16:creationId xmlns:a16="http://schemas.microsoft.com/office/drawing/2014/main" id="{0D867842-A81E-3041-865F-0E4E74A7F3FA}"/>
              </a:ext>
            </a:extLst>
          </p:cNvPr>
          <p:cNvSpPr/>
          <p:nvPr/>
        </p:nvSpPr>
        <p:spPr>
          <a:xfrm>
            <a:off x="14047624" y="9100349"/>
            <a:ext cx="974680" cy="1195042"/>
          </a:xfrm>
          <a:custGeom>
            <a:avLst/>
            <a:gdLst/>
            <a:ahLst/>
            <a:cxnLst>
              <a:cxn ang="0">
                <a:pos x="wd2" y="hd2"/>
              </a:cxn>
              <a:cxn ang="5400000">
                <a:pos x="wd2" y="hd2"/>
              </a:cxn>
              <a:cxn ang="10800000">
                <a:pos x="wd2" y="hd2"/>
              </a:cxn>
              <a:cxn ang="16200000">
                <a:pos x="wd2" y="hd2"/>
              </a:cxn>
            </a:cxnLst>
            <a:rect l="0" t="0" r="r" b="b"/>
            <a:pathLst>
              <a:path w="21600" h="21600" extrusionOk="0">
                <a:moveTo>
                  <a:pt x="6000" y="10800"/>
                </a:moveTo>
                <a:cubicBezTo>
                  <a:pt x="8400" y="10800"/>
                  <a:pt x="8400" y="10800"/>
                  <a:pt x="8400" y="10800"/>
                </a:cubicBezTo>
                <a:cubicBezTo>
                  <a:pt x="8400" y="8836"/>
                  <a:pt x="8400" y="8836"/>
                  <a:pt x="8400" y="8836"/>
                </a:cubicBezTo>
                <a:cubicBezTo>
                  <a:pt x="6000" y="8836"/>
                  <a:pt x="6000" y="8836"/>
                  <a:pt x="6000" y="8836"/>
                </a:cubicBezTo>
                <a:lnTo>
                  <a:pt x="6000" y="10800"/>
                </a:lnTo>
                <a:close/>
                <a:moveTo>
                  <a:pt x="6000" y="13745"/>
                </a:moveTo>
                <a:cubicBezTo>
                  <a:pt x="8400" y="13745"/>
                  <a:pt x="8400" y="13745"/>
                  <a:pt x="8400" y="13745"/>
                </a:cubicBezTo>
                <a:cubicBezTo>
                  <a:pt x="8400" y="11782"/>
                  <a:pt x="8400" y="11782"/>
                  <a:pt x="8400" y="11782"/>
                </a:cubicBezTo>
                <a:cubicBezTo>
                  <a:pt x="6000" y="11782"/>
                  <a:pt x="6000" y="11782"/>
                  <a:pt x="6000" y="11782"/>
                </a:cubicBezTo>
                <a:lnTo>
                  <a:pt x="6000" y="13745"/>
                </a:lnTo>
                <a:close/>
                <a:moveTo>
                  <a:pt x="6000" y="16691"/>
                </a:moveTo>
                <a:cubicBezTo>
                  <a:pt x="8400" y="16691"/>
                  <a:pt x="8400" y="16691"/>
                  <a:pt x="8400" y="16691"/>
                </a:cubicBezTo>
                <a:cubicBezTo>
                  <a:pt x="8400" y="14727"/>
                  <a:pt x="8400" y="14727"/>
                  <a:pt x="8400" y="14727"/>
                </a:cubicBezTo>
                <a:cubicBezTo>
                  <a:pt x="6000" y="14727"/>
                  <a:pt x="6000" y="14727"/>
                  <a:pt x="6000" y="14727"/>
                </a:cubicBezTo>
                <a:lnTo>
                  <a:pt x="6000" y="16691"/>
                </a:lnTo>
                <a:close/>
                <a:moveTo>
                  <a:pt x="9600" y="19636"/>
                </a:moveTo>
                <a:cubicBezTo>
                  <a:pt x="12000" y="19636"/>
                  <a:pt x="12000" y="19636"/>
                  <a:pt x="12000" y="19636"/>
                </a:cubicBezTo>
                <a:cubicBezTo>
                  <a:pt x="12000" y="17673"/>
                  <a:pt x="12000" y="17673"/>
                  <a:pt x="12000" y="17673"/>
                </a:cubicBezTo>
                <a:cubicBezTo>
                  <a:pt x="9600" y="17673"/>
                  <a:pt x="9600" y="17673"/>
                  <a:pt x="9600" y="17673"/>
                </a:cubicBezTo>
                <a:lnTo>
                  <a:pt x="9600" y="19636"/>
                </a:lnTo>
                <a:close/>
                <a:moveTo>
                  <a:pt x="6000" y="19636"/>
                </a:moveTo>
                <a:cubicBezTo>
                  <a:pt x="8400" y="19636"/>
                  <a:pt x="8400" y="19636"/>
                  <a:pt x="8400" y="19636"/>
                </a:cubicBezTo>
                <a:cubicBezTo>
                  <a:pt x="8400" y="17673"/>
                  <a:pt x="8400" y="17673"/>
                  <a:pt x="8400" y="17673"/>
                </a:cubicBezTo>
                <a:cubicBezTo>
                  <a:pt x="6000" y="17673"/>
                  <a:pt x="6000" y="17673"/>
                  <a:pt x="6000" y="17673"/>
                </a:cubicBezTo>
                <a:lnTo>
                  <a:pt x="6000" y="19636"/>
                </a:lnTo>
                <a:close/>
                <a:moveTo>
                  <a:pt x="9600" y="16691"/>
                </a:moveTo>
                <a:cubicBezTo>
                  <a:pt x="12000" y="16691"/>
                  <a:pt x="12000" y="16691"/>
                  <a:pt x="12000" y="16691"/>
                </a:cubicBezTo>
                <a:cubicBezTo>
                  <a:pt x="12000" y="14727"/>
                  <a:pt x="12000" y="14727"/>
                  <a:pt x="12000" y="14727"/>
                </a:cubicBezTo>
                <a:cubicBezTo>
                  <a:pt x="9600" y="14727"/>
                  <a:pt x="9600" y="14727"/>
                  <a:pt x="9600" y="14727"/>
                </a:cubicBezTo>
                <a:lnTo>
                  <a:pt x="9600" y="16691"/>
                </a:lnTo>
                <a:close/>
                <a:moveTo>
                  <a:pt x="2400" y="13745"/>
                </a:moveTo>
                <a:cubicBezTo>
                  <a:pt x="4800" y="13745"/>
                  <a:pt x="4800" y="13745"/>
                  <a:pt x="4800" y="13745"/>
                </a:cubicBezTo>
                <a:cubicBezTo>
                  <a:pt x="4800" y="11782"/>
                  <a:pt x="4800" y="11782"/>
                  <a:pt x="4800" y="11782"/>
                </a:cubicBezTo>
                <a:cubicBezTo>
                  <a:pt x="2400" y="11782"/>
                  <a:pt x="2400" y="11782"/>
                  <a:pt x="2400" y="11782"/>
                </a:cubicBezTo>
                <a:lnTo>
                  <a:pt x="2400" y="13745"/>
                </a:lnTo>
                <a:close/>
                <a:moveTo>
                  <a:pt x="2400" y="19636"/>
                </a:moveTo>
                <a:cubicBezTo>
                  <a:pt x="4800" y="19636"/>
                  <a:pt x="4800" y="19636"/>
                  <a:pt x="4800" y="19636"/>
                </a:cubicBezTo>
                <a:cubicBezTo>
                  <a:pt x="4800" y="17673"/>
                  <a:pt x="4800" y="17673"/>
                  <a:pt x="4800" y="17673"/>
                </a:cubicBezTo>
                <a:cubicBezTo>
                  <a:pt x="2400" y="17673"/>
                  <a:pt x="2400" y="17673"/>
                  <a:pt x="2400" y="17673"/>
                </a:cubicBezTo>
                <a:lnTo>
                  <a:pt x="2400" y="19636"/>
                </a:lnTo>
                <a:close/>
                <a:moveTo>
                  <a:pt x="2400" y="10800"/>
                </a:moveTo>
                <a:cubicBezTo>
                  <a:pt x="4800" y="10800"/>
                  <a:pt x="4800" y="10800"/>
                  <a:pt x="4800" y="10800"/>
                </a:cubicBezTo>
                <a:cubicBezTo>
                  <a:pt x="4800" y="8836"/>
                  <a:pt x="4800" y="8836"/>
                  <a:pt x="4800" y="8836"/>
                </a:cubicBezTo>
                <a:cubicBezTo>
                  <a:pt x="2400" y="8836"/>
                  <a:pt x="2400" y="8836"/>
                  <a:pt x="2400" y="8836"/>
                </a:cubicBezTo>
                <a:lnTo>
                  <a:pt x="2400" y="10800"/>
                </a:lnTo>
                <a:close/>
                <a:moveTo>
                  <a:pt x="2400" y="16691"/>
                </a:moveTo>
                <a:cubicBezTo>
                  <a:pt x="4800" y="16691"/>
                  <a:pt x="4800" y="16691"/>
                  <a:pt x="4800" y="16691"/>
                </a:cubicBezTo>
                <a:cubicBezTo>
                  <a:pt x="4800" y="14727"/>
                  <a:pt x="4800" y="14727"/>
                  <a:pt x="4800" y="14727"/>
                </a:cubicBezTo>
                <a:cubicBezTo>
                  <a:pt x="2400" y="14727"/>
                  <a:pt x="2400" y="14727"/>
                  <a:pt x="2400" y="14727"/>
                </a:cubicBezTo>
                <a:lnTo>
                  <a:pt x="2400" y="16691"/>
                </a:lnTo>
                <a:close/>
                <a:moveTo>
                  <a:pt x="16800" y="19636"/>
                </a:moveTo>
                <a:cubicBezTo>
                  <a:pt x="19200" y="19636"/>
                  <a:pt x="19200" y="19636"/>
                  <a:pt x="19200" y="19636"/>
                </a:cubicBezTo>
                <a:cubicBezTo>
                  <a:pt x="19200" y="11782"/>
                  <a:pt x="19200" y="11782"/>
                  <a:pt x="19200" y="11782"/>
                </a:cubicBezTo>
                <a:cubicBezTo>
                  <a:pt x="16800" y="11782"/>
                  <a:pt x="16800" y="11782"/>
                  <a:pt x="16800" y="11782"/>
                </a:cubicBezTo>
                <a:lnTo>
                  <a:pt x="16800" y="19636"/>
                </a:lnTo>
                <a:close/>
                <a:moveTo>
                  <a:pt x="9600" y="13745"/>
                </a:moveTo>
                <a:cubicBezTo>
                  <a:pt x="12000" y="13745"/>
                  <a:pt x="12000" y="13745"/>
                  <a:pt x="12000" y="13745"/>
                </a:cubicBezTo>
                <a:cubicBezTo>
                  <a:pt x="12000" y="11782"/>
                  <a:pt x="12000" y="11782"/>
                  <a:pt x="12000" y="11782"/>
                </a:cubicBezTo>
                <a:cubicBezTo>
                  <a:pt x="9600" y="11782"/>
                  <a:pt x="9600" y="11782"/>
                  <a:pt x="9600" y="11782"/>
                </a:cubicBezTo>
                <a:lnTo>
                  <a:pt x="9600" y="13745"/>
                </a:lnTo>
                <a:close/>
                <a:moveTo>
                  <a:pt x="2400" y="7855"/>
                </a:moveTo>
                <a:cubicBezTo>
                  <a:pt x="19200" y="7855"/>
                  <a:pt x="19200" y="7855"/>
                  <a:pt x="19200" y="7855"/>
                </a:cubicBezTo>
                <a:cubicBezTo>
                  <a:pt x="19200" y="1964"/>
                  <a:pt x="19200" y="1964"/>
                  <a:pt x="19200" y="1964"/>
                </a:cubicBezTo>
                <a:cubicBezTo>
                  <a:pt x="2400" y="1964"/>
                  <a:pt x="2400" y="1964"/>
                  <a:pt x="2400" y="1964"/>
                </a:cubicBezTo>
                <a:lnTo>
                  <a:pt x="2400" y="7855"/>
                </a:lnTo>
                <a:close/>
                <a:moveTo>
                  <a:pt x="3600" y="2945"/>
                </a:moveTo>
                <a:cubicBezTo>
                  <a:pt x="18000" y="2945"/>
                  <a:pt x="18000" y="2945"/>
                  <a:pt x="18000" y="2945"/>
                </a:cubicBezTo>
                <a:cubicBezTo>
                  <a:pt x="18000" y="6873"/>
                  <a:pt x="18000" y="6873"/>
                  <a:pt x="18000" y="6873"/>
                </a:cubicBezTo>
                <a:cubicBezTo>
                  <a:pt x="3600" y="6873"/>
                  <a:pt x="3600" y="6873"/>
                  <a:pt x="3600" y="6873"/>
                </a:cubicBezTo>
                <a:lnTo>
                  <a:pt x="3600" y="2945"/>
                </a:lnTo>
                <a:close/>
                <a:moveTo>
                  <a:pt x="13200" y="10800"/>
                </a:moveTo>
                <a:cubicBezTo>
                  <a:pt x="15600" y="10800"/>
                  <a:pt x="15600" y="10800"/>
                  <a:pt x="15600" y="10800"/>
                </a:cubicBezTo>
                <a:cubicBezTo>
                  <a:pt x="15600" y="8836"/>
                  <a:pt x="15600" y="8836"/>
                  <a:pt x="15600" y="8836"/>
                </a:cubicBezTo>
                <a:cubicBezTo>
                  <a:pt x="13200" y="8836"/>
                  <a:pt x="13200" y="8836"/>
                  <a:pt x="13200" y="8836"/>
                </a:cubicBezTo>
                <a:lnTo>
                  <a:pt x="13200" y="10800"/>
                </a:lnTo>
                <a:close/>
                <a:moveTo>
                  <a:pt x="19200" y="0"/>
                </a:moveTo>
                <a:cubicBezTo>
                  <a:pt x="2400" y="0"/>
                  <a:pt x="2400" y="0"/>
                  <a:pt x="2400" y="0"/>
                </a:cubicBezTo>
                <a:cubicBezTo>
                  <a:pt x="1050" y="0"/>
                  <a:pt x="0" y="859"/>
                  <a:pt x="0" y="1964"/>
                </a:cubicBezTo>
                <a:cubicBezTo>
                  <a:pt x="0" y="19636"/>
                  <a:pt x="0" y="19636"/>
                  <a:pt x="0" y="19636"/>
                </a:cubicBezTo>
                <a:cubicBezTo>
                  <a:pt x="0" y="20741"/>
                  <a:pt x="1050" y="21600"/>
                  <a:pt x="2400" y="21600"/>
                </a:cubicBezTo>
                <a:cubicBezTo>
                  <a:pt x="19200" y="21600"/>
                  <a:pt x="19200" y="21600"/>
                  <a:pt x="19200" y="21600"/>
                </a:cubicBezTo>
                <a:cubicBezTo>
                  <a:pt x="20550" y="21600"/>
                  <a:pt x="21600" y="20741"/>
                  <a:pt x="21600" y="19636"/>
                </a:cubicBezTo>
                <a:cubicBezTo>
                  <a:pt x="21600" y="1964"/>
                  <a:pt x="21600" y="1964"/>
                  <a:pt x="21600" y="1964"/>
                </a:cubicBezTo>
                <a:cubicBezTo>
                  <a:pt x="21600" y="859"/>
                  <a:pt x="20550" y="0"/>
                  <a:pt x="19200" y="0"/>
                </a:cubicBezTo>
                <a:moveTo>
                  <a:pt x="20400" y="19636"/>
                </a:moveTo>
                <a:cubicBezTo>
                  <a:pt x="20400" y="20127"/>
                  <a:pt x="19800" y="20618"/>
                  <a:pt x="19200" y="20618"/>
                </a:cubicBezTo>
                <a:cubicBezTo>
                  <a:pt x="2400" y="20618"/>
                  <a:pt x="2400" y="20618"/>
                  <a:pt x="2400" y="20618"/>
                </a:cubicBezTo>
                <a:cubicBezTo>
                  <a:pt x="1800" y="20618"/>
                  <a:pt x="1200" y="20127"/>
                  <a:pt x="1200" y="19636"/>
                </a:cubicBezTo>
                <a:cubicBezTo>
                  <a:pt x="1200" y="1964"/>
                  <a:pt x="1200" y="1964"/>
                  <a:pt x="1200" y="1964"/>
                </a:cubicBezTo>
                <a:cubicBezTo>
                  <a:pt x="1200" y="1473"/>
                  <a:pt x="1800" y="982"/>
                  <a:pt x="2400" y="982"/>
                </a:cubicBezTo>
                <a:cubicBezTo>
                  <a:pt x="19200" y="982"/>
                  <a:pt x="19200" y="982"/>
                  <a:pt x="19200" y="982"/>
                </a:cubicBezTo>
                <a:cubicBezTo>
                  <a:pt x="19800" y="982"/>
                  <a:pt x="20400" y="1473"/>
                  <a:pt x="20400" y="1964"/>
                </a:cubicBezTo>
                <a:lnTo>
                  <a:pt x="20400" y="19636"/>
                </a:lnTo>
                <a:close/>
                <a:moveTo>
                  <a:pt x="16800" y="10800"/>
                </a:moveTo>
                <a:cubicBezTo>
                  <a:pt x="19200" y="10800"/>
                  <a:pt x="19200" y="10800"/>
                  <a:pt x="19200" y="10800"/>
                </a:cubicBezTo>
                <a:cubicBezTo>
                  <a:pt x="19200" y="8836"/>
                  <a:pt x="19200" y="8836"/>
                  <a:pt x="19200" y="8836"/>
                </a:cubicBezTo>
                <a:cubicBezTo>
                  <a:pt x="16800" y="8836"/>
                  <a:pt x="16800" y="8836"/>
                  <a:pt x="16800" y="8836"/>
                </a:cubicBezTo>
                <a:lnTo>
                  <a:pt x="16800" y="10800"/>
                </a:lnTo>
                <a:close/>
                <a:moveTo>
                  <a:pt x="13200" y="13745"/>
                </a:moveTo>
                <a:cubicBezTo>
                  <a:pt x="15600" y="13745"/>
                  <a:pt x="15600" y="13745"/>
                  <a:pt x="15600" y="13745"/>
                </a:cubicBezTo>
                <a:cubicBezTo>
                  <a:pt x="15600" y="11782"/>
                  <a:pt x="15600" y="11782"/>
                  <a:pt x="15600" y="11782"/>
                </a:cubicBezTo>
                <a:cubicBezTo>
                  <a:pt x="13200" y="11782"/>
                  <a:pt x="13200" y="11782"/>
                  <a:pt x="13200" y="11782"/>
                </a:cubicBezTo>
                <a:lnTo>
                  <a:pt x="13200" y="13745"/>
                </a:lnTo>
                <a:close/>
                <a:moveTo>
                  <a:pt x="13200" y="19636"/>
                </a:moveTo>
                <a:cubicBezTo>
                  <a:pt x="15600" y="19636"/>
                  <a:pt x="15600" y="19636"/>
                  <a:pt x="15600" y="19636"/>
                </a:cubicBezTo>
                <a:cubicBezTo>
                  <a:pt x="15600" y="17673"/>
                  <a:pt x="15600" y="17673"/>
                  <a:pt x="15600" y="17673"/>
                </a:cubicBezTo>
                <a:cubicBezTo>
                  <a:pt x="13200" y="17673"/>
                  <a:pt x="13200" y="17673"/>
                  <a:pt x="13200" y="17673"/>
                </a:cubicBezTo>
                <a:lnTo>
                  <a:pt x="13200" y="19636"/>
                </a:lnTo>
                <a:close/>
                <a:moveTo>
                  <a:pt x="9600" y="10800"/>
                </a:moveTo>
                <a:cubicBezTo>
                  <a:pt x="12000" y="10800"/>
                  <a:pt x="12000" y="10800"/>
                  <a:pt x="12000" y="10800"/>
                </a:cubicBezTo>
                <a:cubicBezTo>
                  <a:pt x="12000" y="8836"/>
                  <a:pt x="12000" y="8836"/>
                  <a:pt x="12000" y="8836"/>
                </a:cubicBezTo>
                <a:cubicBezTo>
                  <a:pt x="9600" y="8836"/>
                  <a:pt x="9600" y="8836"/>
                  <a:pt x="9600" y="8836"/>
                </a:cubicBezTo>
                <a:lnTo>
                  <a:pt x="9600" y="10800"/>
                </a:lnTo>
                <a:close/>
                <a:moveTo>
                  <a:pt x="13200" y="16691"/>
                </a:moveTo>
                <a:cubicBezTo>
                  <a:pt x="15600" y="16691"/>
                  <a:pt x="15600" y="16691"/>
                  <a:pt x="15600" y="16691"/>
                </a:cubicBezTo>
                <a:cubicBezTo>
                  <a:pt x="15600" y="14727"/>
                  <a:pt x="15600" y="14727"/>
                  <a:pt x="15600" y="14727"/>
                </a:cubicBezTo>
                <a:cubicBezTo>
                  <a:pt x="13200" y="14727"/>
                  <a:pt x="13200" y="14727"/>
                  <a:pt x="13200" y="14727"/>
                </a:cubicBezTo>
                <a:lnTo>
                  <a:pt x="13200" y="16691"/>
                </a:lnTo>
                <a:close/>
              </a:path>
            </a:pathLst>
          </a:custGeom>
          <a:solidFill>
            <a:schemeClr val="accent1"/>
          </a:solidFill>
          <a:ln w="12700">
            <a:miter lim="400000"/>
          </a:ln>
        </p:spPr>
        <p:txBody>
          <a:bodyPr tIns="91439" bIns="91439"/>
          <a:lstStyle/>
          <a:p>
            <a:pPr defTabSz="1828800">
              <a:lnSpc>
                <a:spcPct val="100000"/>
              </a:lnSpc>
              <a:defRPr sz="3600">
                <a:solidFill>
                  <a:srgbClr val="171616"/>
                </a:solidFill>
                <a:latin typeface="Poppins Light"/>
                <a:ea typeface="Poppins Light"/>
                <a:cs typeface="Poppins Light"/>
                <a:sym typeface="Poppins Light"/>
              </a:defRPr>
            </a:pPr>
            <a:endParaRPr/>
          </a:p>
        </p:txBody>
      </p:sp>
      <p:sp>
        <p:nvSpPr>
          <p:cNvPr id="25" name="Shape">
            <a:extLst>
              <a:ext uri="{FF2B5EF4-FFF2-40B4-BE49-F238E27FC236}">
                <a16:creationId xmlns:a16="http://schemas.microsoft.com/office/drawing/2014/main" id="{7C26DE56-C039-8046-AB42-B4EADE290509}"/>
              </a:ext>
            </a:extLst>
          </p:cNvPr>
          <p:cNvSpPr/>
          <p:nvPr/>
        </p:nvSpPr>
        <p:spPr>
          <a:xfrm>
            <a:off x="13952197" y="2196152"/>
            <a:ext cx="1165533" cy="1154048"/>
          </a:xfrm>
          <a:custGeom>
            <a:avLst/>
            <a:gdLst/>
            <a:ahLst/>
            <a:cxnLst>
              <a:cxn ang="0">
                <a:pos x="wd2" y="hd2"/>
              </a:cxn>
              <a:cxn ang="5400000">
                <a:pos x="wd2" y="hd2"/>
              </a:cxn>
              <a:cxn ang="10800000">
                <a:pos x="wd2" y="hd2"/>
              </a:cxn>
              <a:cxn ang="16200000">
                <a:pos x="wd2" y="hd2"/>
              </a:cxn>
            </a:cxnLst>
            <a:rect l="0" t="0" r="r" b="b"/>
            <a:pathLst>
              <a:path w="21600" h="21600" extrusionOk="0">
                <a:moveTo>
                  <a:pt x="21600" y="10746"/>
                </a:moveTo>
                <a:lnTo>
                  <a:pt x="18833" y="10746"/>
                </a:lnTo>
                <a:lnTo>
                  <a:pt x="18833" y="21600"/>
                </a:lnTo>
                <a:lnTo>
                  <a:pt x="2447" y="21600"/>
                </a:lnTo>
                <a:lnTo>
                  <a:pt x="2447" y="10746"/>
                </a:lnTo>
                <a:lnTo>
                  <a:pt x="0" y="10746"/>
                </a:lnTo>
                <a:lnTo>
                  <a:pt x="10747" y="0"/>
                </a:lnTo>
                <a:lnTo>
                  <a:pt x="16280" y="5588"/>
                </a:lnTo>
                <a:lnTo>
                  <a:pt x="16280" y="1290"/>
                </a:lnTo>
                <a:lnTo>
                  <a:pt x="18833" y="1290"/>
                </a:lnTo>
                <a:lnTo>
                  <a:pt x="18833" y="7952"/>
                </a:lnTo>
                <a:lnTo>
                  <a:pt x="21600" y="10746"/>
                </a:lnTo>
                <a:close/>
                <a:moveTo>
                  <a:pt x="10747" y="20096"/>
                </a:moveTo>
                <a:lnTo>
                  <a:pt x="10747" y="13540"/>
                </a:lnTo>
                <a:lnTo>
                  <a:pt x="5533" y="13540"/>
                </a:lnTo>
                <a:lnTo>
                  <a:pt x="5533" y="20096"/>
                </a:lnTo>
                <a:lnTo>
                  <a:pt x="10747" y="20096"/>
                </a:lnTo>
                <a:close/>
                <a:moveTo>
                  <a:pt x="16067" y="17301"/>
                </a:moveTo>
                <a:lnTo>
                  <a:pt x="16067" y="13540"/>
                </a:lnTo>
                <a:lnTo>
                  <a:pt x="12556" y="13540"/>
                </a:lnTo>
                <a:lnTo>
                  <a:pt x="12556" y="17301"/>
                </a:lnTo>
                <a:lnTo>
                  <a:pt x="16067" y="17301"/>
                </a:lnTo>
                <a:close/>
              </a:path>
            </a:pathLst>
          </a:custGeom>
          <a:solidFill>
            <a:schemeClr val="accent1"/>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dirty="0"/>
          </a:p>
        </p:txBody>
      </p:sp>
      <p:sp>
        <p:nvSpPr>
          <p:cNvPr id="26" name="Freeform 5">
            <a:extLst>
              <a:ext uri="{FF2B5EF4-FFF2-40B4-BE49-F238E27FC236}">
                <a16:creationId xmlns:a16="http://schemas.microsoft.com/office/drawing/2014/main" id="{5175C549-FBF3-654E-AD22-D44E3AD229DB}"/>
              </a:ext>
            </a:extLst>
          </p:cNvPr>
          <p:cNvSpPr/>
          <p:nvPr/>
        </p:nvSpPr>
        <p:spPr>
          <a:xfrm>
            <a:off x="14004459" y="5732659"/>
            <a:ext cx="1095778" cy="1225123"/>
          </a:xfrm>
          <a:custGeom>
            <a:avLst/>
            <a:gdLst/>
            <a:ahLst/>
            <a:cxnLst>
              <a:cxn ang="0">
                <a:pos x="wd2" y="hd2"/>
              </a:cxn>
              <a:cxn ang="5400000">
                <a:pos x="wd2" y="hd2"/>
              </a:cxn>
              <a:cxn ang="10800000">
                <a:pos x="wd2" y="hd2"/>
              </a:cxn>
              <a:cxn ang="16200000">
                <a:pos x="wd2" y="hd2"/>
              </a:cxn>
            </a:cxnLst>
            <a:rect l="0" t="0" r="r" b="b"/>
            <a:pathLst>
              <a:path w="21009" h="21600" extrusionOk="0">
                <a:moveTo>
                  <a:pt x="12469" y="16650"/>
                </a:moveTo>
                <a:cubicBezTo>
                  <a:pt x="12223" y="16763"/>
                  <a:pt x="11978" y="16875"/>
                  <a:pt x="11610" y="16988"/>
                </a:cubicBezTo>
                <a:cubicBezTo>
                  <a:pt x="11364" y="16988"/>
                  <a:pt x="11241" y="17100"/>
                  <a:pt x="10996" y="17100"/>
                </a:cubicBezTo>
                <a:cubicBezTo>
                  <a:pt x="10996" y="18000"/>
                  <a:pt x="10996" y="18000"/>
                  <a:pt x="10996" y="18000"/>
                </a:cubicBezTo>
                <a:cubicBezTo>
                  <a:pt x="10014" y="18000"/>
                  <a:pt x="10014" y="18000"/>
                  <a:pt x="10014" y="18000"/>
                </a:cubicBezTo>
                <a:cubicBezTo>
                  <a:pt x="10014" y="17100"/>
                  <a:pt x="10014" y="17100"/>
                  <a:pt x="10014" y="17100"/>
                </a:cubicBezTo>
                <a:cubicBezTo>
                  <a:pt x="9769" y="16988"/>
                  <a:pt x="9646" y="16988"/>
                  <a:pt x="9400" y="16988"/>
                </a:cubicBezTo>
                <a:cubicBezTo>
                  <a:pt x="9032" y="16875"/>
                  <a:pt x="8787" y="16763"/>
                  <a:pt x="8419" y="16538"/>
                </a:cubicBezTo>
                <a:cubicBezTo>
                  <a:pt x="8173" y="16313"/>
                  <a:pt x="7928" y="16088"/>
                  <a:pt x="7805" y="15750"/>
                </a:cubicBezTo>
                <a:cubicBezTo>
                  <a:pt x="7682" y="15412"/>
                  <a:pt x="7560" y="15075"/>
                  <a:pt x="7560" y="14625"/>
                </a:cubicBezTo>
                <a:cubicBezTo>
                  <a:pt x="8541" y="14625"/>
                  <a:pt x="8541" y="14625"/>
                  <a:pt x="8541" y="14625"/>
                </a:cubicBezTo>
                <a:cubicBezTo>
                  <a:pt x="8541" y="14962"/>
                  <a:pt x="8541" y="15187"/>
                  <a:pt x="8664" y="15412"/>
                </a:cubicBezTo>
                <a:cubicBezTo>
                  <a:pt x="8787" y="15637"/>
                  <a:pt x="8910" y="15750"/>
                  <a:pt x="9155" y="15975"/>
                </a:cubicBezTo>
                <a:cubicBezTo>
                  <a:pt x="9278" y="16088"/>
                  <a:pt x="9523" y="16200"/>
                  <a:pt x="9769" y="16200"/>
                </a:cubicBezTo>
                <a:cubicBezTo>
                  <a:pt x="10137" y="16313"/>
                  <a:pt x="10382" y="16313"/>
                  <a:pt x="10628" y="16313"/>
                </a:cubicBezTo>
                <a:cubicBezTo>
                  <a:pt x="10873" y="16313"/>
                  <a:pt x="10996" y="16313"/>
                  <a:pt x="11241" y="16313"/>
                </a:cubicBezTo>
                <a:cubicBezTo>
                  <a:pt x="11487" y="16200"/>
                  <a:pt x="11732" y="16200"/>
                  <a:pt x="11855" y="16088"/>
                </a:cubicBezTo>
                <a:cubicBezTo>
                  <a:pt x="12100" y="15975"/>
                  <a:pt x="12223" y="15862"/>
                  <a:pt x="12346" y="15750"/>
                </a:cubicBezTo>
                <a:cubicBezTo>
                  <a:pt x="12469" y="15525"/>
                  <a:pt x="12469" y="15300"/>
                  <a:pt x="12469" y="15075"/>
                </a:cubicBezTo>
                <a:cubicBezTo>
                  <a:pt x="12469" y="14850"/>
                  <a:pt x="12346" y="14625"/>
                  <a:pt x="12223" y="14512"/>
                </a:cubicBezTo>
                <a:cubicBezTo>
                  <a:pt x="12100" y="14400"/>
                  <a:pt x="11978" y="14287"/>
                  <a:pt x="11732" y="14175"/>
                </a:cubicBezTo>
                <a:cubicBezTo>
                  <a:pt x="11487" y="14062"/>
                  <a:pt x="11241" y="13950"/>
                  <a:pt x="10996" y="13950"/>
                </a:cubicBezTo>
                <a:cubicBezTo>
                  <a:pt x="10137" y="13725"/>
                  <a:pt x="10137" y="13725"/>
                  <a:pt x="10137" y="13725"/>
                </a:cubicBezTo>
                <a:cubicBezTo>
                  <a:pt x="9891" y="13725"/>
                  <a:pt x="9523" y="13612"/>
                  <a:pt x="9278" y="13500"/>
                </a:cubicBezTo>
                <a:cubicBezTo>
                  <a:pt x="9032" y="13500"/>
                  <a:pt x="8787" y="13387"/>
                  <a:pt x="8541" y="13162"/>
                </a:cubicBezTo>
                <a:cubicBezTo>
                  <a:pt x="8296" y="13050"/>
                  <a:pt x="8173" y="12937"/>
                  <a:pt x="7928" y="12712"/>
                </a:cubicBezTo>
                <a:cubicBezTo>
                  <a:pt x="7805" y="12487"/>
                  <a:pt x="7805" y="12262"/>
                  <a:pt x="7805" y="11925"/>
                </a:cubicBezTo>
                <a:cubicBezTo>
                  <a:pt x="7805" y="11588"/>
                  <a:pt x="7805" y="11250"/>
                  <a:pt x="8050" y="11025"/>
                </a:cubicBezTo>
                <a:cubicBezTo>
                  <a:pt x="8173" y="10800"/>
                  <a:pt x="8419" y="10575"/>
                  <a:pt x="8664" y="10350"/>
                </a:cubicBezTo>
                <a:cubicBezTo>
                  <a:pt x="8910" y="10237"/>
                  <a:pt x="9155" y="10125"/>
                  <a:pt x="9523" y="10012"/>
                </a:cubicBezTo>
                <a:cubicBezTo>
                  <a:pt x="9646" y="10012"/>
                  <a:pt x="9769" y="9900"/>
                  <a:pt x="10014" y="9900"/>
                </a:cubicBezTo>
                <a:cubicBezTo>
                  <a:pt x="10014" y="9000"/>
                  <a:pt x="10014" y="9000"/>
                  <a:pt x="10014" y="9000"/>
                </a:cubicBezTo>
                <a:cubicBezTo>
                  <a:pt x="10996" y="9000"/>
                  <a:pt x="10996" y="9000"/>
                  <a:pt x="10996" y="9000"/>
                </a:cubicBezTo>
                <a:cubicBezTo>
                  <a:pt x="10996" y="9900"/>
                  <a:pt x="10996" y="9900"/>
                  <a:pt x="10996" y="9900"/>
                </a:cubicBezTo>
                <a:cubicBezTo>
                  <a:pt x="11119" y="10012"/>
                  <a:pt x="11364" y="10012"/>
                  <a:pt x="11487" y="10012"/>
                </a:cubicBezTo>
                <a:cubicBezTo>
                  <a:pt x="11855" y="10125"/>
                  <a:pt x="12100" y="10237"/>
                  <a:pt x="12346" y="10462"/>
                </a:cubicBezTo>
                <a:cubicBezTo>
                  <a:pt x="12591" y="10575"/>
                  <a:pt x="12714" y="10800"/>
                  <a:pt x="12960" y="11138"/>
                </a:cubicBezTo>
                <a:cubicBezTo>
                  <a:pt x="13082" y="11363"/>
                  <a:pt x="13082" y="11700"/>
                  <a:pt x="13082" y="12037"/>
                </a:cubicBezTo>
                <a:cubicBezTo>
                  <a:pt x="12223" y="12037"/>
                  <a:pt x="12223" y="12037"/>
                  <a:pt x="12223" y="12037"/>
                </a:cubicBezTo>
                <a:cubicBezTo>
                  <a:pt x="12100" y="11588"/>
                  <a:pt x="11978" y="11250"/>
                  <a:pt x="11610" y="11025"/>
                </a:cubicBezTo>
                <a:cubicBezTo>
                  <a:pt x="11364" y="10800"/>
                  <a:pt x="10873" y="10687"/>
                  <a:pt x="10382" y="10687"/>
                </a:cubicBezTo>
                <a:cubicBezTo>
                  <a:pt x="10137" y="10687"/>
                  <a:pt x="10014" y="10687"/>
                  <a:pt x="9769" y="10687"/>
                </a:cubicBezTo>
                <a:cubicBezTo>
                  <a:pt x="9646" y="10800"/>
                  <a:pt x="9400" y="10800"/>
                  <a:pt x="9278" y="10913"/>
                </a:cubicBezTo>
                <a:cubicBezTo>
                  <a:pt x="9155" y="11025"/>
                  <a:pt x="9032" y="11138"/>
                  <a:pt x="8910" y="11250"/>
                </a:cubicBezTo>
                <a:cubicBezTo>
                  <a:pt x="8787" y="11475"/>
                  <a:pt x="8787" y="11588"/>
                  <a:pt x="8787" y="11813"/>
                </a:cubicBezTo>
                <a:cubicBezTo>
                  <a:pt x="8787" y="12037"/>
                  <a:pt x="8787" y="12262"/>
                  <a:pt x="8910" y="12375"/>
                </a:cubicBezTo>
                <a:cubicBezTo>
                  <a:pt x="9155" y="12487"/>
                  <a:pt x="9278" y="12600"/>
                  <a:pt x="9523" y="12712"/>
                </a:cubicBezTo>
                <a:cubicBezTo>
                  <a:pt x="9769" y="12825"/>
                  <a:pt x="10014" y="12825"/>
                  <a:pt x="10260" y="12937"/>
                </a:cubicBezTo>
                <a:cubicBezTo>
                  <a:pt x="10505" y="12937"/>
                  <a:pt x="10873" y="13050"/>
                  <a:pt x="11119" y="13050"/>
                </a:cubicBezTo>
                <a:cubicBezTo>
                  <a:pt x="11364" y="13162"/>
                  <a:pt x="11732" y="13162"/>
                  <a:pt x="11978" y="13275"/>
                </a:cubicBezTo>
                <a:cubicBezTo>
                  <a:pt x="12223" y="13387"/>
                  <a:pt x="12469" y="13500"/>
                  <a:pt x="12714" y="13612"/>
                </a:cubicBezTo>
                <a:cubicBezTo>
                  <a:pt x="12960" y="13837"/>
                  <a:pt x="13082" y="13950"/>
                  <a:pt x="13205" y="14175"/>
                </a:cubicBezTo>
                <a:cubicBezTo>
                  <a:pt x="13328" y="14400"/>
                  <a:pt x="13450" y="14737"/>
                  <a:pt x="13450" y="15075"/>
                </a:cubicBezTo>
                <a:cubicBezTo>
                  <a:pt x="13450" y="15412"/>
                  <a:pt x="13328" y="15750"/>
                  <a:pt x="13205" y="15975"/>
                </a:cubicBezTo>
                <a:cubicBezTo>
                  <a:pt x="12960" y="16200"/>
                  <a:pt x="12837" y="16425"/>
                  <a:pt x="12469" y="16650"/>
                </a:cubicBezTo>
                <a:close/>
                <a:moveTo>
                  <a:pt x="12837" y="6300"/>
                </a:moveTo>
                <a:cubicBezTo>
                  <a:pt x="10505" y="6300"/>
                  <a:pt x="10505" y="6300"/>
                  <a:pt x="10505" y="6300"/>
                </a:cubicBezTo>
                <a:cubicBezTo>
                  <a:pt x="8173" y="6300"/>
                  <a:pt x="8173" y="6300"/>
                  <a:pt x="8173" y="6300"/>
                </a:cubicBezTo>
                <a:cubicBezTo>
                  <a:pt x="5473" y="7987"/>
                  <a:pt x="2896" y="11363"/>
                  <a:pt x="1423" y="14512"/>
                </a:cubicBezTo>
                <a:cubicBezTo>
                  <a:pt x="73" y="17663"/>
                  <a:pt x="1791" y="20700"/>
                  <a:pt x="4982" y="20700"/>
                </a:cubicBezTo>
                <a:cubicBezTo>
                  <a:pt x="10505" y="20700"/>
                  <a:pt x="10505" y="20700"/>
                  <a:pt x="10505" y="20700"/>
                </a:cubicBezTo>
                <a:cubicBezTo>
                  <a:pt x="16028" y="20700"/>
                  <a:pt x="16028" y="20700"/>
                  <a:pt x="16028" y="20700"/>
                </a:cubicBezTo>
                <a:cubicBezTo>
                  <a:pt x="19219" y="20700"/>
                  <a:pt x="20937" y="17663"/>
                  <a:pt x="19587" y="14512"/>
                </a:cubicBezTo>
                <a:cubicBezTo>
                  <a:pt x="18114" y="11363"/>
                  <a:pt x="15537" y="7987"/>
                  <a:pt x="12837" y="6300"/>
                </a:cubicBezTo>
                <a:close/>
                <a:moveTo>
                  <a:pt x="14432" y="1125"/>
                </a:moveTo>
                <a:cubicBezTo>
                  <a:pt x="14187" y="1012"/>
                  <a:pt x="13328" y="900"/>
                  <a:pt x="12837" y="900"/>
                </a:cubicBezTo>
                <a:cubicBezTo>
                  <a:pt x="12837" y="900"/>
                  <a:pt x="12714" y="900"/>
                  <a:pt x="12714" y="900"/>
                </a:cubicBezTo>
                <a:cubicBezTo>
                  <a:pt x="12346" y="1012"/>
                  <a:pt x="11978" y="1237"/>
                  <a:pt x="11610" y="1350"/>
                </a:cubicBezTo>
                <a:cubicBezTo>
                  <a:pt x="11241" y="1462"/>
                  <a:pt x="10873" y="1462"/>
                  <a:pt x="10505" y="1575"/>
                </a:cubicBezTo>
                <a:cubicBezTo>
                  <a:pt x="10137" y="1462"/>
                  <a:pt x="9769" y="1462"/>
                  <a:pt x="9400" y="1350"/>
                </a:cubicBezTo>
                <a:cubicBezTo>
                  <a:pt x="9032" y="1237"/>
                  <a:pt x="8664" y="1012"/>
                  <a:pt x="8296" y="900"/>
                </a:cubicBezTo>
                <a:cubicBezTo>
                  <a:pt x="8296" y="900"/>
                  <a:pt x="8173" y="900"/>
                  <a:pt x="8173" y="900"/>
                </a:cubicBezTo>
                <a:cubicBezTo>
                  <a:pt x="7682" y="900"/>
                  <a:pt x="6823" y="1012"/>
                  <a:pt x="6578" y="1125"/>
                </a:cubicBezTo>
                <a:cubicBezTo>
                  <a:pt x="4860" y="1350"/>
                  <a:pt x="6087" y="2700"/>
                  <a:pt x="7437" y="4612"/>
                </a:cubicBezTo>
                <a:cubicBezTo>
                  <a:pt x="7928" y="5400"/>
                  <a:pt x="7928" y="5400"/>
                  <a:pt x="7928" y="5400"/>
                </a:cubicBezTo>
                <a:cubicBezTo>
                  <a:pt x="10505" y="5400"/>
                  <a:pt x="10505" y="5400"/>
                  <a:pt x="10505" y="5400"/>
                </a:cubicBezTo>
                <a:cubicBezTo>
                  <a:pt x="13082" y="5400"/>
                  <a:pt x="13082" y="5400"/>
                  <a:pt x="13082" y="5400"/>
                </a:cubicBezTo>
                <a:cubicBezTo>
                  <a:pt x="13573" y="4612"/>
                  <a:pt x="13573" y="4612"/>
                  <a:pt x="13573" y="4612"/>
                </a:cubicBezTo>
                <a:cubicBezTo>
                  <a:pt x="14923" y="2700"/>
                  <a:pt x="16150" y="1350"/>
                  <a:pt x="14432" y="1125"/>
                </a:cubicBezTo>
                <a:close/>
                <a:moveTo>
                  <a:pt x="20446" y="14175"/>
                </a:moveTo>
                <a:cubicBezTo>
                  <a:pt x="21305" y="16088"/>
                  <a:pt x="21182" y="18113"/>
                  <a:pt x="20078" y="19575"/>
                </a:cubicBezTo>
                <a:cubicBezTo>
                  <a:pt x="19219" y="20925"/>
                  <a:pt x="17746" y="21600"/>
                  <a:pt x="16028" y="21600"/>
                </a:cubicBezTo>
                <a:cubicBezTo>
                  <a:pt x="10505" y="21600"/>
                  <a:pt x="10505" y="21600"/>
                  <a:pt x="10505" y="21600"/>
                </a:cubicBezTo>
                <a:cubicBezTo>
                  <a:pt x="4982" y="21600"/>
                  <a:pt x="4982" y="21600"/>
                  <a:pt x="4982" y="21600"/>
                </a:cubicBezTo>
                <a:cubicBezTo>
                  <a:pt x="3264" y="21600"/>
                  <a:pt x="1791" y="20925"/>
                  <a:pt x="932" y="19575"/>
                </a:cubicBezTo>
                <a:cubicBezTo>
                  <a:pt x="-172" y="18113"/>
                  <a:pt x="-295" y="16088"/>
                  <a:pt x="564" y="14175"/>
                </a:cubicBezTo>
                <a:cubicBezTo>
                  <a:pt x="2160" y="10800"/>
                  <a:pt x="4614" y="7650"/>
                  <a:pt x="7069" y="5850"/>
                </a:cubicBezTo>
                <a:cubicBezTo>
                  <a:pt x="7069" y="5850"/>
                  <a:pt x="7069" y="5850"/>
                  <a:pt x="7069" y="5850"/>
                </a:cubicBezTo>
                <a:cubicBezTo>
                  <a:pt x="6578" y="5175"/>
                  <a:pt x="6578" y="5175"/>
                  <a:pt x="6578" y="5175"/>
                </a:cubicBezTo>
                <a:cubicBezTo>
                  <a:pt x="6455" y="4837"/>
                  <a:pt x="6210" y="4612"/>
                  <a:pt x="6087" y="4387"/>
                </a:cubicBezTo>
                <a:cubicBezTo>
                  <a:pt x="5105" y="3038"/>
                  <a:pt x="4491" y="2025"/>
                  <a:pt x="4860" y="1125"/>
                </a:cubicBezTo>
                <a:cubicBezTo>
                  <a:pt x="5105" y="675"/>
                  <a:pt x="5596" y="337"/>
                  <a:pt x="6332" y="225"/>
                </a:cubicBezTo>
                <a:cubicBezTo>
                  <a:pt x="6578" y="225"/>
                  <a:pt x="7560" y="0"/>
                  <a:pt x="8173" y="0"/>
                </a:cubicBezTo>
                <a:cubicBezTo>
                  <a:pt x="8296" y="0"/>
                  <a:pt x="8419" y="0"/>
                  <a:pt x="8541" y="0"/>
                </a:cubicBezTo>
                <a:cubicBezTo>
                  <a:pt x="8910" y="112"/>
                  <a:pt x="9155" y="225"/>
                  <a:pt x="9523" y="337"/>
                </a:cubicBezTo>
                <a:cubicBezTo>
                  <a:pt x="9646" y="450"/>
                  <a:pt x="9646" y="450"/>
                  <a:pt x="9769" y="450"/>
                </a:cubicBezTo>
                <a:cubicBezTo>
                  <a:pt x="10014" y="562"/>
                  <a:pt x="10260" y="562"/>
                  <a:pt x="10505" y="675"/>
                </a:cubicBezTo>
                <a:cubicBezTo>
                  <a:pt x="10750" y="562"/>
                  <a:pt x="10996" y="562"/>
                  <a:pt x="11241" y="450"/>
                </a:cubicBezTo>
                <a:cubicBezTo>
                  <a:pt x="11364" y="450"/>
                  <a:pt x="11364" y="450"/>
                  <a:pt x="11487" y="337"/>
                </a:cubicBezTo>
                <a:cubicBezTo>
                  <a:pt x="11855" y="225"/>
                  <a:pt x="12100" y="112"/>
                  <a:pt x="12469" y="0"/>
                </a:cubicBezTo>
                <a:cubicBezTo>
                  <a:pt x="12591" y="0"/>
                  <a:pt x="12714" y="0"/>
                  <a:pt x="12837" y="0"/>
                </a:cubicBezTo>
                <a:cubicBezTo>
                  <a:pt x="13450" y="0"/>
                  <a:pt x="14432" y="225"/>
                  <a:pt x="14678" y="225"/>
                </a:cubicBezTo>
                <a:cubicBezTo>
                  <a:pt x="15414" y="337"/>
                  <a:pt x="15905" y="675"/>
                  <a:pt x="16150" y="1125"/>
                </a:cubicBezTo>
                <a:cubicBezTo>
                  <a:pt x="16519" y="2025"/>
                  <a:pt x="15905" y="3038"/>
                  <a:pt x="14923" y="4387"/>
                </a:cubicBezTo>
                <a:cubicBezTo>
                  <a:pt x="14800" y="4612"/>
                  <a:pt x="14555" y="4837"/>
                  <a:pt x="14432" y="5175"/>
                </a:cubicBezTo>
                <a:cubicBezTo>
                  <a:pt x="13941" y="5850"/>
                  <a:pt x="13941" y="5850"/>
                  <a:pt x="13941" y="5850"/>
                </a:cubicBezTo>
                <a:cubicBezTo>
                  <a:pt x="13941" y="5850"/>
                  <a:pt x="13941" y="5850"/>
                  <a:pt x="13941" y="5850"/>
                </a:cubicBezTo>
                <a:cubicBezTo>
                  <a:pt x="16396" y="7650"/>
                  <a:pt x="18850" y="10800"/>
                  <a:pt x="20446" y="14175"/>
                </a:cubicBezTo>
                <a:close/>
              </a:path>
            </a:pathLst>
          </a:custGeom>
          <a:solidFill>
            <a:schemeClr val="accent1"/>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dirty="0"/>
          </a:p>
        </p:txBody>
      </p:sp>
      <p:sp>
        <p:nvSpPr>
          <p:cNvPr id="21" name="TextBox 20">
            <a:extLst>
              <a:ext uri="{FF2B5EF4-FFF2-40B4-BE49-F238E27FC236}">
                <a16:creationId xmlns:a16="http://schemas.microsoft.com/office/drawing/2014/main" id="{BB7BF9BE-D5E6-3441-9F26-75BADB6E5C7D}"/>
              </a:ext>
            </a:extLst>
          </p:cNvPr>
          <p:cNvSpPr txBox="1"/>
          <p:nvPr/>
        </p:nvSpPr>
        <p:spPr>
          <a:xfrm>
            <a:off x="1254997" y="3283786"/>
            <a:ext cx="533478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kumimoji="0" lang="en-US" sz="3600" u="none" strike="noStrike" cap="none" spc="0" normalizeH="0" baseline="0" dirty="0">
                <a:ln>
                  <a:noFill/>
                </a:ln>
                <a:solidFill>
                  <a:srgbClr val="F5FAFF"/>
                </a:solidFill>
                <a:effectLst/>
                <a:uFillTx/>
                <a:latin typeface="Poppins" pitchFamily="2" charset="77"/>
                <a:ea typeface="Open Sans" panose="020B0606030504020204" pitchFamily="34" charset="0"/>
                <a:cs typeface="Poppins" pitchFamily="2" charset="77"/>
                <a:sym typeface="Lato Regular"/>
              </a:rPr>
              <a:t>Name of Client</a:t>
            </a:r>
          </a:p>
        </p:txBody>
      </p:sp>
      <p:sp>
        <p:nvSpPr>
          <p:cNvPr id="27" name="Lorem ipsum dolor sit amet, consectetur adipiscing elit, sed do eiusmod tempor incididunt ut labore et dolore magna aliqua. Neque egestas congue quisque egestas.">
            <a:extLst>
              <a:ext uri="{FF2B5EF4-FFF2-40B4-BE49-F238E27FC236}">
                <a16:creationId xmlns:a16="http://schemas.microsoft.com/office/drawing/2014/main" id="{0A286DBD-0A50-FB45-AF57-D6B90ADF5DC9}"/>
              </a:ext>
            </a:extLst>
          </p:cNvPr>
          <p:cNvSpPr txBox="1"/>
          <p:nvPr/>
        </p:nvSpPr>
        <p:spPr>
          <a:xfrm>
            <a:off x="15510965" y="6769254"/>
            <a:ext cx="4818200" cy="1468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6600" b="1" dirty="0">
                <a:solidFill>
                  <a:schemeClr val="accent6">
                    <a:lumMod val="25000"/>
                  </a:schemeClr>
                </a:solidFill>
                <a:latin typeface="Arial Black" panose="020B0604020202020204" pitchFamily="34" charset="0"/>
                <a:cs typeface="Arial Black" panose="020B0604020202020204" pitchFamily="34" charset="0"/>
              </a:rPr>
              <a:t>$150,000</a:t>
            </a:r>
            <a:endParaRPr sz="6600" b="1" dirty="0">
              <a:solidFill>
                <a:schemeClr val="accent6">
                  <a:lumMod val="25000"/>
                </a:schemeClr>
              </a:solidFill>
              <a:latin typeface="Arial Black" panose="020B0604020202020204" pitchFamily="34" charset="0"/>
              <a:cs typeface="Arial Black" panose="020B0604020202020204" pitchFamily="34" charset="0"/>
            </a:endParaRPr>
          </a:p>
        </p:txBody>
      </p:sp>
      <p:sp>
        <p:nvSpPr>
          <p:cNvPr id="28" name="Lorem ipsum dolor sit amet, consectetur adipiscing elit, sed do eiusmod tempor incididunt ut labore et dolore magna aliqua. Neque egestas congue quisque egestas.">
            <a:extLst>
              <a:ext uri="{FF2B5EF4-FFF2-40B4-BE49-F238E27FC236}">
                <a16:creationId xmlns:a16="http://schemas.microsoft.com/office/drawing/2014/main" id="{1C3E7FFA-45E3-5444-8AE6-DFD43E0DE167}"/>
              </a:ext>
            </a:extLst>
          </p:cNvPr>
          <p:cNvSpPr txBox="1"/>
          <p:nvPr/>
        </p:nvSpPr>
        <p:spPr>
          <a:xfrm>
            <a:off x="15510965" y="9940042"/>
            <a:ext cx="4818200" cy="1468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6600" b="1" dirty="0">
                <a:solidFill>
                  <a:schemeClr val="accent6">
                    <a:lumMod val="25000"/>
                  </a:schemeClr>
                </a:solidFill>
                <a:latin typeface="Arial Black" panose="020B0604020202020204" pitchFamily="34" charset="0"/>
                <a:cs typeface="Arial Black" panose="020B0604020202020204" pitchFamily="34" charset="0"/>
              </a:rPr>
              <a:t>$400,000</a:t>
            </a:r>
            <a:endParaRPr sz="6600" b="1" dirty="0">
              <a:solidFill>
                <a:schemeClr val="accent6">
                  <a:lumMod val="25000"/>
                </a:schemeClr>
              </a:solidFill>
              <a:latin typeface="Arial Black" panose="020B0604020202020204" pitchFamily="34" charset="0"/>
              <a:cs typeface="Arial Black" panose="020B0604020202020204" pitchFamily="34" charset="0"/>
            </a:endParaRPr>
          </a:p>
        </p:txBody>
      </p:sp>
      <p:pic>
        <p:nvPicPr>
          <p:cNvPr id="4" name="Picture 3" descr="A white triangle with a letter&#10;&#10;Description automatically generated">
            <a:extLst>
              <a:ext uri="{FF2B5EF4-FFF2-40B4-BE49-F238E27FC236}">
                <a16:creationId xmlns:a16="http://schemas.microsoft.com/office/drawing/2014/main" id="{D31D031F-5CAC-FDA0-71D2-B99DB649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57" y="169696"/>
            <a:ext cx="1461939" cy="1364476"/>
          </a:xfrm>
          <a:prstGeom prst="rect">
            <a:avLst/>
          </a:prstGeom>
        </p:spPr>
      </p:pic>
      <p:sp>
        <p:nvSpPr>
          <p:cNvPr id="3" name="TextBox 2">
            <a:extLst>
              <a:ext uri="{FF2B5EF4-FFF2-40B4-BE49-F238E27FC236}">
                <a16:creationId xmlns:a16="http://schemas.microsoft.com/office/drawing/2014/main" id="{6B20CE00-1DEE-4040-64A6-75546C6A1FEE}"/>
              </a:ext>
            </a:extLst>
          </p:cNvPr>
          <p:cNvSpPr txBox="1"/>
          <p:nvPr/>
        </p:nvSpPr>
        <p:spPr>
          <a:xfrm>
            <a:off x="1237503" y="4078336"/>
            <a:ext cx="533478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800" dirty="0">
                <a:solidFill>
                  <a:srgbClr val="F5FAFF"/>
                </a:solidFill>
                <a:latin typeface="Poppins" pitchFamily="2" charset="77"/>
                <a:ea typeface="Open Sans" panose="020B0606030504020204" pitchFamily="34" charset="0"/>
                <a:cs typeface="Poppins" pitchFamily="2" charset="77"/>
              </a:rPr>
              <a:t>Client’s Address</a:t>
            </a:r>
            <a:endParaRPr kumimoji="0" lang="en-US" sz="2800" u="none" strike="noStrike" cap="none" spc="0" normalizeH="0" baseline="0" dirty="0">
              <a:ln>
                <a:noFill/>
              </a:ln>
              <a:solidFill>
                <a:srgbClr val="F5FAFF"/>
              </a:solidFill>
              <a:effectLst/>
              <a:uFillTx/>
              <a:latin typeface="Poppins" pitchFamily="2" charset="77"/>
              <a:ea typeface="Open Sans" panose="020B0606030504020204" pitchFamily="34" charset="0"/>
              <a:cs typeface="Poppins" pitchFamily="2" charset="77"/>
              <a:sym typeface="Lato Regula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70" name="what you care is what we do"/>
          <p:cNvSpPr txBox="1"/>
          <p:nvPr/>
        </p:nvSpPr>
        <p:spPr>
          <a:xfrm>
            <a:off x="14379161" y="4761497"/>
            <a:ext cx="7345651" cy="960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endParaRPr dirty="0"/>
          </a:p>
        </p:txBody>
      </p:sp>
      <p:sp>
        <p:nvSpPr>
          <p:cNvPr id="371"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374"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tempus egestas sed sed risus pretium.  Est ullamcorper eget nulla facilisi etiam dignissim diam quis enim. Egestas sed sed"/>
          <p:cNvSpPr txBox="1"/>
          <p:nvPr/>
        </p:nvSpPr>
        <p:spPr>
          <a:xfrm>
            <a:off x="14479522" y="6554232"/>
            <a:ext cx="8639970" cy="4750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endParaRPr dirty="0"/>
          </a:p>
        </p:txBody>
      </p:sp>
      <p:sp>
        <p:nvSpPr>
          <p:cNvPr id="377"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78" name="www.domain.com"/>
          <p:cNvSpPr txBox="1"/>
          <p:nvPr/>
        </p:nvSpPr>
        <p:spPr>
          <a:xfrm>
            <a:off x="20721399" y="12506154"/>
            <a:ext cx="2398093"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sp>
        <p:nvSpPr>
          <p:cNvPr id="12" name="In The middle of timeline">
            <a:extLst>
              <a:ext uri="{FF2B5EF4-FFF2-40B4-BE49-F238E27FC236}">
                <a16:creationId xmlns:a16="http://schemas.microsoft.com/office/drawing/2014/main" id="{689BC01B-CEC5-E140-A0AF-A66EC465C70D}"/>
              </a:ext>
            </a:extLst>
          </p:cNvPr>
          <p:cNvSpPr txBox="1"/>
          <p:nvPr/>
        </p:nvSpPr>
        <p:spPr>
          <a:xfrm>
            <a:off x="13427676" y="3095117"/>
            <a:ext cx="12192000" cy="887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6000" b="1" dirty="0">
                <a:latin typeface="Poppins" pitchFamily="2" charset="77"/>
                <a:cs typeface="Poppins" pitchFamily="2" charset="77"/>
              </a:rPr>
              <a:t>Let’s talk Next steps</a:t>
            </a:r>
            <a:endParaRPr sz="6000" b="1" dirty="0">
              <a:latin typeface="Poppins" pitchFamily="2" charset="77"/>
              <a:cs typeface="Poppins" pitchFamily="2" charset="77"/>
            </a:endParaRPr>
          </a:p>
        </p:txBody>
      </p:sp>
      <p:pic>
        <p:nvPicPr>
          <p:cNvPr id="11" name="Picture 10" descr="A picture containing computer, clock&#10;&#10;Description automatically generated">
            <a:extLst>
              <a:ext uri="{FF2B5EF4-FFF2-40B4-BE49-F238E27FC236}">
                <a16:creationId xmlns:a16="http://schemas.microsoft.com/office/drawing/2014/main" id="{C23EC334-A791-E240-9D64-544C18979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83" y="947805"/>
            <a:ext cx="13649501" cy="12027545"/>
          </a:xfrm>
          <a:prstGeom prst="rect">
            <a:avLst/>
          </a:prstGeom>
        </p:spPr>
      </p:pic>
      <p:sp>
        <p:nvSpPr>
          <p:cNvPr id="21" name="TextBox 20">
            <a:extLst>
              <a:ext uri="{FF2B5EF4-FFF2-40B4-BE49-F238E27FC236}">
                <a16:creationId xmlns:a16="http://schemas.microsoft.com/office/drawing/2014/main" id="{B21314B1-5314-D14D-9559-146680AEA6DD}"/>
              </a:ext>
            </a:extLst>
          </p:cNvPr>
          <p:cNvSpPr txBox="1"/>
          <p:nvPr/>
        </p:nvSpPr>
        <p:spPr>
          <a:xfrm>
            <a:off x="13427676" y="4556448"/>
            <a:ext cx="10232424"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effectLst/>
                <a:uFillTx/>
                <a:latin typeface="Poppins"/>
                <a:ea typeface="Open Sans"/>
                <a:cs typeface="Poppins"/>
                <a:sym typeface="Lato Regular"/>
              </a:rPr>
              <a:t>I’m sure you have questions. </a:t>
            </a:r>
          </a:p>
          <a:p>
            <a:pPr marL="0" marR="0" indent="0" algn="l" defTabSz="825500" rtl="0" fontAlgn="auto" latinLnBrk="0" hangingPunct="0">
              <a:lnSpc>
                <a:spcPct val="100000"/>
              </a:lnSpc>
              <a:spcBef>
                <a:spcPts val="0"/>
              </a:spcBef>
              <a:spcAft>
                <a:spcPts val="0"/>
              </a:spcAft>
              <a:buClrTx/>
              <a:buSzTx/>
              <a:buFontTx/>
              <a:buNone/>
              <a:tabLst/>
            </a:pPr>
            <a:br>
              <a:rPr lang="en-US" sz="2800" dirty="0">
                <a:latin typeface="Poppins" pitchFamily="2" charset="77"/>
                <a:ea typeface="Open Sans" panose="020B0606030504020204" pitchFamily="34" charset="0"/>
                <a:cs typeface="Poppins" pitchFamily="2" charset="77"/>
              </a:rPr>
            </a:br>
            <a:r>
              <a:rPr lang="en-US" sz="2800" dirty="0">
                <a:latin typeface="Poppins"/>
                <a:ea typeface="Open Sans"/>
                <a:cs typeface="Poppins"/>
              </a:rPr>
              <a:t>I'd</a:t>
            </a:r>
            <a:r>
              <a:rPr kumimoji="0" lang="en-US" sz="2800" b="0" i="0" u="none" strike="noStrike" cap="none" spc="0" normalizeH="0" baseline="0" dirty="0">
                <a:ln>
                  <a:noFill/>
                </a:ln>
                <a:effectLst/>
                <a:uFillTx/>
                <a:latin typeface="Poppins"/>
                <a:ea typeface="Open Sans"/>
                <a:cs typeface="Poppins"/>
                <a:sym typeface="Lato Regular"/>
              </a:rPr>
              <a:t> love to talk with you about your equity estimate and discuss next steps in your </a:t>
            </a:r>
            <a:r>
              <a:rPr lang="en-US" sz="2800" dirty="0">
                <a:latin typeface="Poppins"/>
                <a:ea typeface="Open Sans"/>
                <a:cs typeface="Poppins"/>
              </a:rPr>
              <a:t>home-selling</a:t>
            </a:r>
            <a:r>
              <a:rPr kumimoji="0" lang="en-US" sz="2800" b="0" i="0" u="none" strike="noStrike" cap="none" spc="0" normalizeH="0" baseline="0" dirty="0">
                <a:ln>
                  <a:noFill/>
                </a:ln>
                <a:effectLst/>
                <a:uFillTx/>
                <a:latin typeface="Poppins"/>
                <a:ea typeface="Open Sans"/>
                <a:cs typeface="Poppins"/>
                <a:sym typeface="Lato Regular"/>
              </a:rPr>
              <a:t> process. </a:t>
            </a:r>
            <a:endParaRPr lang="en-US" sz="2800" b="0" i="0" u="none" strike="noStrike" cap="none" spc="0" normalizeH="0" baseline="0" dirty="0">
              <a:ln>
                <a:noFill/>
              </a:ln>
              <a:effectLst/>
              <a:uFillTx/>
              <a:latin typeface="Poppins"/>
              <a:ea typeface="Open Sans"/>
              <a:cs typeface="Poppins"/>
            </a:endParaRPr>
          </a:p>
        </p:txBody>
      </p:sp>
      <p:sp>
        <p:nvSpPr>
          <p:cNvPr id="15" name="TextBox 14">
            <a:extLst>
              <a:ext uri="{FF2B5EF4-FFF2-40B4-BE49-F238E27FC236}">
                <a16:creationId xmlns:a16="http://schemas.microsoft.com/office/drawing/2014/main" id="{9A8F2022-2247-254F-8481-BA87FF44F5EA}"/>
              </a:ext>
            </a:extLst>
          </p:cNvPr>
          <p:cNvSpPr txBox="1"/>
          <p:nvPr/>
        </p:nvSpPr>
        <p:spPr>
          <a:xfrm>
            <a:off x="13794737" y="9541562"/>
            <a:ext cx="315500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kumimoji="0" lang="en-US" sz="2000" b="1" i="0" u="none" strike="noStrike" cap="none" spc="0" normalizeH="0" baseline="0" dirty="0">
                <a:ln>
                  <a:noFill/>
                </a:ln>
                <a:solidFill>
                  <a:srgbClr val="F5FAFF"/>
                </a:solidFill>
                <a:effectLst/>
                <a:highlight>
                  <a:srgbClr val="0E84CC"/>
                </a:highlight>
                <a:uFillTx/>
                <a:latin typeface="Arial" panose="020B0604020202020204" pitchFamily="34" charset="0"/>
                <a:cs typeface="Arial" panose="020B0604020202020204" pitchFamily="34" charset="0"/>
                <a:sym typeface="Lato Regular"/>
              </a:rPr>
              <a:t>INSERT YOUR PHOTO</a:t>
            </a:r>
          </a:p>
        </p:txBody>
      </p:sp>
      <p:sp>
        <p:nvSpPr>
          <p:cNvPr id="25" name="+62 123 456 789">
            <a:extLst>
              <a:ext uri="{FF2B5EF4-FFF2-40B4-BE49-F238E27FC236}">
                <a16:creationId xmlns:a16="http://schemas.microsoft.com/office/drawing/2014/main" id="{05E7CC1F-A517-F14A-BE9B-2FA10279CD3C}"/>
              </a:ext>
            </a:extLst>
          </p:cNvPr>
          <p:cNvSpPr txBox="1"/>
          <p:nvPr/>
        </p:nvSpPr>
        <p:spPr>
          <a:xfrm>
            <a:off x="19030574" y="8885564"/>
            <a:ext cx="2713948"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2600">
                <a:solidFill>
                  <a:schemeClr val="accent6">
                    <a:hueOff val="-400000"/>
                    <a:satOff val="49285"/>
                    <a:lumOff val="5294"/>
                  </a:schemeClr>
                </a:solidFill>
                <a:latin typeface="Lato-Light"/>
                <a:ea typeface="Lato-Light"/>
                <a:cs typeface="Lato-Light"/>
                <a:sym typeface="Lato-Light"/>
              </a:defRPr>
            </a:lvl1pPr>
          </a:lstStyle>
          <a:p>
            <a:r>
              <a:rPr dirty="0"/>
              <a:t>+62 123 456 789</a:t>
            </a:r>
          </a:p>
        </p:txBody>
      </p:sp>
      <p:sp>
        <p:nvSpPr>
          <p:cNvPr id="19" name="Rectangle 18">
            <a:extLst>
              <a:ext uri="{FF2B5EF4-FFF2-40B4-BE49-F238E27FC236}">
                <a16:creationId xmlns:a16="http://schemas.microsoft.com/office/drawing/2014/main" id="{EFA8FFA3-F504-2047-A203-95A23FB6033D}"/>
              </a:ext>
            </a:extLst>
          </p:cNvPr>
          <p:cNvSpPr/>
          <p:nvPr/>
        </p:nvSpPr>
        <p:spPr>
          <a:xfrm>
            <a:off x="16918631" y="7646161"/>
            <a:ext cx="6018701" cy="351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Lato Regular"/>
              <a:ea typeface="Lato Regular"/>
              <a:cs typeface="Lato Regular"/>
              <a:sym typeface="Lato Regular"/>
            </a:endParaRPr>
          </a:p>
        </p:txBody>
      </p:sp>
      <p:sp>
        <p:nvSpPr>
          <p:cNvPr id="18" name="TextBox 17">
            <a:extLst>
              <a:ext uri="{FF2B5EF4-FFF2-40B4-BE49-F238E27FC236}">
                <a16:creationId xmlns:a16="http://schemas.microsoft.com/office/drawing/2014/main" id="{D3834918-693E-DF46-9FA3-18B3C2762519}"/>
              </a:ext>
            </a:extLst>
          </p:cNvPr>
          <p:cNvSpPr txBox="1"/>
          <p:nvPr/>
        </p:nvSpPr>
        <p:spPr>
          <a:xfrm>
            <a:off x="17238881" y="8141250"/>
            <a:ext cx="5334784" cy="6694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125"/>
              </a:spcAft>
              <a:buClrTx/>
              <a:buSzTx/>
              <a:buFontTx/>
              <a:buNone/>
              <a:tabLst/>
            </a:pPr>
            <a:r>
              <a:rPr kumimoji="0" lang="en-US" sz="3600" b="1" i="0" u="none" strike="noStrike" cap="none" spc="0" normalizeH="0" baseline="0" dirty="0">
                <a:ln>
                  <a:noFill/>
                </a:ln>
                <a:solidFill>
                  <a:srgbClr val="F5FAFF"/>
                </a:solidFill>
                <a:effectLst/>
                <a:uFillTx/>
                <a:latin typeface="Arial" panose="020B0604020202020204" pitchFamily="34" charset="0"/>
                <a:ea typeface="Open Sans" panose="020B0606030504020204" pitchFamily="34" charset="0"/>
                <a:cs typeface="Arial" panose="020B0604020202020204" pitchFamily="34" charset="0"/>
                <a:sym typeface="Lato Regular"/>
              </a:rPr>
              <a:t>Your Name</a:t>
            </a:r>
          </a:p>
        </p:txBody>
      </p:sp>
      <p:pic>
        <p:nvPicPr>
          <p:cNvPr id="3" name="Picture 2" descr="A person in a suit&#10;&#10;Description automatically generated">
            <a:extLst>
              <a:ext uri="{FF2B5EF4-FFF2-40B4-BE49-F238E27FC236}">
                <a16:creationId xmlns:a16="http://schemas.microsoft.com/office/drawing/2014/main" id="{5C019F13-5F50-3703-A9BB-AD0BCED3F035}"/>
              </a:ext>
            </a:extLst>
          </p:cNvPr>
          <p:cNvPicPr>
            <a:picLocks noChangeAspect="1"/>
          </p:cNvPicPr>
          <p:nvPr/>
        </p:nvPicPr>
        <p:blipFill rotWithShape="1">
          <a:blip r:embed="rId3">
            <a:extLst>
              <a:ext uri="{28A0092B-C50C-407E-A947-70E740481C1C}">
                <a14:useLocalDpi xmlns:a14="http://schemas.microsoft.com/office/drawing/2010/main" val="0"/>
              </a:ext>
            </a:extLst>
          </a:blip>
          <a:srcRect l="31815"/>
          <a:stretch/>
        </p:blipFill>
        <p:spPr>
          <a:xfrm>
            <a:off x="13352707" y="7646161"/>
            <a:ext cx="3597033" cy="3518913"/>
          </a:xfrm>
          <a:prstGeom prst="rect">
            <a:avLst/>
          </a:prstGeom>
        </p:spPr>
      </p:pic>
      <p:sp>
        <p:nvSpPr>
          <p:cNvPr id="2" name="TextBox 1">
            <a:extLst>
              <a:ext uri="{FF2B5EF4-FFF2-40B4-BE49-F238E27FC236}">
                <a16:creationId xmlns:a16="http://schemas.microsoft.com/office/drawing/2014/main" id="{2CD9458A-B742-54FE-27AE-1095CAA7FF62}"/>
              </a:ext>
            </a:extLst>
          </p:cNvPr>
          <p:cNvSpPr txBox="1"/>
          <p:nvPr/>
        </p:nvSpPr>
        <p:spPr>
          <a:xfrm>
            <a:off x="17260589" y="8702457"/>
            <a:ext cx="5334784" cy="187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125"/>
              </a:spcAft>
              <a:buClrTx/>
              <a:buSzTx/>
              <a:buFontTx/>
              <a:buNone/>
              <a:tabLst/>
            </a:pPr>
            <a:r>
              <a:rPr lang="en-US" sz="2800" dirty="0">
                <a:solidFill>
                  <a:srgbClr val="F5FAFF"/>
                </a:solidFill>
                <a:latin typeface="Arial" panose="020B0604020202020204" pitchFamily="34" charset="0"/>
                <a:ea typeface="Open Sans" panose="020B0606030504020204" pitchFamily="34" charset="0"/>
                <a:cs typeface="Arial" panose="020B0604020202020204" pitchFamily="34" charset="0"/>
              </a:rPr>
              <a:t>Your Title</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rgbClr val="F5FAFF"/>
                </a:solidFill>
                <a:effectLst/>
                <a:uFillTx/>
                <a:latin typeface="Arial" panose="020B0604020202020204" pitchFamily="34" charset="0"/>
                <a:ea typeface="Open Sans" panose="020B0606030504020204" pitchFamily="34" charset="0"/>
                <a:cs typeface="Arial" panose="020B0604020202020204" pitchFamily="34" charset="0"/>
                <a:sym typeface="Lato Regular"/>
              </a:rPr>
              <a:t>Your Brokerage</a:t>
            </a:r>
          </a:p>
          <a:p>
            <a:pPr marL="0" marR="0" indent="0" algn="l" defTabSz="825500" rtl="0" fontAlgn="auto" latinLnBrk="0" hangingPunct="0">
              <a:lnSpc>
                <a:spcPct val="100000"/>
              </a:lnSpc>
              <a:spcBef>
                <a:spcPts val="0"/>
              </a:spcBef>
              <a:spcAft>
                <a:spcPts val="125"/>
              </a:spcAft>
              <a:buClrTx/>
              <a:buSzTx/>
              <a:buFontTx/>
              <a:buNone/>
              <a:tabLst/>
            </a:pPr>
            <a:r>
              <a:rPr lang="en-US" sz="2800" dirty="0">
                <a:solidFill>
                  <a:srgbClr val="F5FAFF"/>
                </a:solidFill>
                <a:latin typeface="Arial" panose="020B0604020202020204" pitchFamily="34" charset="0"/>
                <a:ea typeface="Open Sans" panose="020B0606030504020204" pitchFamily="34" charset="0"/>
                <a:cs typeface="Arial" panose="020B0604020202020204" pitchFamily="34" charset="0"/>
              </a:rPr>
              <a:t>Your Email</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rgbClr val="F5FAFF"/>
                </a:solidFill>
                <a:effectLst/>
                <a:uFillTx/>
                <a:latin typeface="Arial" panose="020B0604020202020204" pitchFamily="34" charset="0"/>
                <a:ea typeface="Open Sans" panose="020B0606030504020204" pitchFamily="34" charset="0"/>
                <a:cs typeface="Arial" panose="020B0604020202020204" pitchFamily="34" charset="0"/>
                <a:sym typeface="Lato Regular"/>
              </a:rPr>
              <a:t>Your Phone Number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70" name="what you care is what we do"/>
          <p:cNvSpPr txBox="1"/>
          <p:nvPr/>
        </p:nvSpPr>
        <p:spPr>
          <a:xfrm>
            <a:off x="14379161" y="4761497"/>
            <a:ext cx="7345651" cy="960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endParaRPr dirty="0"/>
          </a:p>
        </p:txBody>
      </p:sp>
      <p:sp>
        <p:nvSpPr>
          <p:cNvPr id="371"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374"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tempus egestas sed sed risus pretium.  Est ullamcorper eget nulla facilisi etiam dignissim diam quis enim. Egestas sed sed"/>
          <p:cNvSpPr txBox="1"/>
          <p:nvPr/>
        </p:nvSpPr>
        <p:spPr>
          <a:xfrm>
            <a:off x="14479522" y="6554232"/>
            <a:ext cx="8639970" cy="4750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endParaRPr dirty="0"/>
          </a:p>
        </p:txBody>
      </p:sp>
      <p:sp>
        <p:nvSpPr>
          <p:cNvPr id="375" name="Créatif Co."/>
          <p:cNvSpPr txBox="1"/>
          <p:nvPr/>
        </p:nvSpPr>
        <p:spPr>
          <a:xfrm>
            <a:off x="1260802" y="875513"/>
            <a:ext cx="1500411" cy="466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1">
                    <a:hueOff val="-176470"/>
                    <a:satOff val="-53329"/>
                    <a:lumOff val="-11960"/>
                  </a:schemeClr>
                </a:solidFill>
                <a:latin typeface="Lato Bold"/>
                <a:ea typeface="Lato Bold"/>
                <a:cs typeface="Lato Bold"/>
                <a:sym typeface="Lato Bold"/>
              </a:defRPr>
            </a:lvl1pPr>
          </a:lstStyle>
          <a:p>
            <a:r>
              <a:rPr lang="en-US" dirty="0">
                <a:latin typeface="Arial" panose="020B0604020202020204" pitchFamily="34" charset="0"/>
                <a:cs typeface="Arial" panose="020B0604020202020204" pitchFamily="34" charset="0"/>
              </a:rPr>
              <a:t>YOUR LOGO</a:t>
            </a:r>
            <a:endParaRPr dirty="0">
              <a:latin typeface="Arial" panose="020B0604020202020204" pitchFamily="34" charset="0"/>
              <a:cs typeface="Arial" panose="020B0604020202020204" pitchFamily="34" charset="0"/>
            </a:endParaRPr>
          </a:p>
        </p:txBody>
      </p:sp>
      <p:sp>
        <p:nvSpPr>
          <p:cNvPr id="377"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78" name="www.domain.com"/>
          <p:cNvSpPr txBox="1"/>
          <p:nvPr/>
        </p:nvSpPr>
        <p:spPr>
          <a:xfrm>
            <a:off x="20721399" y="12506154"/>
            <a:ext cx="2398093"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pic>
        <p:nvPicPr>
          <p:cNvPr id="11" name="Picture 10" descr="A picture containing computer, clock&#10;&#10;Description automatically generated">
            <a:extLst>
              <a:ext uri="{FF2B5EF4-FFF2-40B4-BE49-F238E27FC236}">
                <a16:creationId xmlns:a16="http://schemas.microsoft.com/office/drawing/2014/main" id="{C23EC334-A791-E240-9D64-544C18979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724"/>
            <a:ext cx="15879691" cy="13992724"/>
          </a:xfrm>
          <a:prstGeom prst="rect">
            <a:avLst/>
          </a:prstGeom>
        </p:spPr>
      </p:pic>
      <p:sp>
        <p:nvSpPr>
          <p:cNvPr id="12" name="In The middle of timeline">
            <a:extLst>
              <a:ext uri="{FF2B5EF4-FFF2-40B4-BE49-F238E27FC236}">
                <a16:creationId xmlns:a16="http://schemas.microsoft.com/office/drawing/2014/main" id="{689BC01B-CEC5-E140-A0AF-A66EC465C70D}"/>
              </a:ext>
            </a:extLst>
          </p:cNvPr>
          <p:cNvSpPr txBox="1"/>
          <p:nvPr/>
        </p:nvSpPr>
        <p:spPr>
          <a:xfrm>
            <a:off x="15951016" y="4520950"/>
            <a:ext cx="9540766" cy="2337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8800" b="1" dirty="0">
                <a:latin typeface="Poppins" pitchFamily="2" charset="77"/>
                <a:cs typeface="Poppins" pitchFamily="2" charset="77"/>
              </a:rPr>
              <a:t>Let’s talk</a:t>
            </a:r>
          </a:p>
          <a:p>
            <a:r>
              <a:rPr lang="en-US" sz="8800" b="1" dirty="0">
                <a:latin typeface="Poppins"/>
                <a:cs typeface="Poppins"/>
              </a:rPr>
              <a:t>Next steps</a:t>
            </a:r>
            <a:endParaRPr sz="8800" b="1" dirty="0">
              <a:latin typeface="Poppins"/>
              <a:cs typeface="Poppins"/>
            </a:endParaRPr>
          </a:p>
        </p:txBody>
      </p:sp>
      <p:sp>
        <p:nvSpPr>
          <p:cNvPr id="25" name="+62 123 456 789">
            <a:extLst>
              <a:ext uri="{FF2B5EF4-FFF2-40B4-BE49-F238E27FC236}">
                <a16:creationId xmlns:a16="http://schemas.microsoft.com/office/drawing/2014/main" id="{05E7CC1F-A517-F14A-BE9B-2FA10279CD3C}"/>
              </a:ext>
            </a:extLst>
          </p:cNvPr>
          <p:cNvSpPr txBox="1"/>
          <p:nvPr/>
        </p:nvSpPr>
        <p:spPr>
          <a:xfrm>
            <a:off x="19030574" y="8885564"/>
            <a:ext cx="2713948"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2600">
                <a:solidFill>
                  <a:schemeClr val="accent6">
                    <a:hueOff val="-400000"/>
                    <a:satOff val="49285"/>
                    <a:lumOff val="5294"/>
                  </a:schemeClr>
                </a:solidFill>
                <a:latin typeface="Lato-Light"/>
                <a:ea typeface="Lato-Light"/>
                <a:cs typeface="Lato-Light"/>
                <a:sym typeface="Lato-Light"/>
              </a:defRPr>
            </a:lvl1pPr>
          </a:lstStyle>
          <a:p>
            <a:r>
              <a:rPr dirty="0"/>
              <a:t>+62 123 456 789</a:t>
            </a:r>
          </a:p>
        </p:txBody>
      </p:sp>
      <p:sp>
        <p:nvSpPr>
          <p:cNvPr id="16" name="TextBox 15">
            <a:extLst>
              <a:ext uri="{FF2B5EF4-FFF2-40B4-BE49-F238E27FC236}">
                <a16:creationId xmlns:a16="http://schemas.microsoft.com/office/drawing/2014/main" id="{CE6D56C2-2293-4044-9CB0-9F4C7F14DB39}"/>
              </a:ext>
            </a:extLst>
          </p:cNvPr>
          <p:cNvSpPr txBox="1"/>
          <p:nvPr/>
        </p:nvSpPr>
        <p:spPr>
          <a:xfrm>
            <a:off x="16363182" y="7707478"/>
            <a:ext cx="5334784" cy="2444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125"/>
              </a:spcAft>
              <a:buClrTx/>
              <a:buSzTx/>
              <a:buFontTx/>
              <a:buNone/>
              <a:tabLst/>
            </a:pPr>
            <a:r>
              <a:rPr kumimoji="0" lang="en-US" sz="3600" b="1" i="0" u="none" strike="noStrike" cap="none" spc="0" normalizeH="0" baseline="0" dirty="0">
                <a:ln>
                  <a:noFill/>
                </a:ln>
                <a:solidFill>
                  <a:schemeClr val="accent2"/>
                </a:solidFill>
                <a:effectLst/>
                <a:uFillTx/>
                <a:latin typeface="Poppins" pitchFamily="2" charset="77"/>
                <a:ea typeface="Open Sans" panose="020B0606030504020204" pitchFamily="34" charset="0"/>
                <a:cs typeface="Poppins" pitchFamily="2" charset="77"/>
                <a:sym typeface="Lato Regular"/>
              </a:rPr>
              <a:t>Your Name</a:t>
            </a:r>
          </a:p>
          <a:p>
            <a:pPr marL="0" marR="0" indent="0" algn="l" defTabSz="825500" rtl="0" fontAlgn="auto" latinLnBrk="0" hangingPunct="0">
              <a:lnSpc>
                <a:spcPct val="100000"/>
              </a:lnSpc>
              <a:spcBef>
                <a:spcPts val="0"/>
              </a:spcBef>
              <a:spcAft>
                <a:spcPts val="125"/>
              </a:spcAft>
              <a:buClrTx/>
              <a:buSzTx/>
              <a:buFontTx/>
              <a:buNone/>
              <a:tabLst/>
            </a:pPr>
            <a:r>
              <a:rPr lang="en-US" sz="2800" dirty="0">
                <a:solidFill>
                  <a:schemeClr val="accent2"/>
                </a:solidFill>
                <a:latin typeface="Poppins" pitchFamily="2" charset="77"/>
                <a:ea typeface="Open Sans" panose="020B0606030504020204" pitchFamily="34" charset="0"/>
                <a:cs typeface="Poppins" pitchFamily="2" charset="77"/>
              </a:rPr>
              <a:t>Your Title</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chemeClr val="accent2"/>
                </a:solidFill>
                <a:effectLst/>
                <a:uFillTx/>
                <a:latin typeface="Poppins" pitchFamily="2" charset="77"/>
                <a:ea typeface="Open Sans" panose="020B0606030504020204" pitchFamily="34" charset="0"/>
                <a:cs typeface="Poppins" pitchFamily="2" charset="77"/>
                <a:sym typeface="Lato Regular"/>
              </a:rPr>
              <a:t>Your Brokerage</a:t>
            </a:r>
          </a:p>
          <a:p>
            <a:pPr marL="0" marR="0" indent="0" algn="l" defTabSz="825500" rtl="0" fontAlgn="auto" latinLnBrk="0" hangingPunct="0">
              <a:lnSpc>
                <a:spcPct val="100000"/>
              </a:lnSpc>
              <a:spcBef>
                <a:spcPts val="0"/>
              </a:spcBef>
              <a:spcAft>
                <a:spcPts val="125"/>
              </a:spcAft>
              <a:buClrTx/>
              <a:buSzTx/>
              <a:buFontTx/>
              <a:buNone/>
              <a:tabLst/>
            </a:pPr>
            <a:r>
              <a:rPr lang="en-US" sz="2800" dirty="0">
                <a:solidFill>
                  <a:schemeClr val="accent2"/>
                </a:solidFill>
                <a:latin typeface="Poppins" pitchFamily="2" charset="77"/>
                <a:ea typeface="Open Sans" panose="020B0606030504020204" pitchFamily="34" charset="0"/>
                <a:cs typeface="Poppins" pitchFamily="2" charset="77"/>
              </a:rPr>
              <a:t>Your Email</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chemeClr val="accent2"/>
                </a:solidFill>
                <a:effectLst/>
                <a:uFillTx/>
                <a:latin typeface="Poppins" pitchFamily="2" charset="77"/>
                <a:ea typeface="Open Sans" panose="020B0606030504020204" pitchFamily="34" charset="0"/>
                <a:cs typeface="Poppins" pitchFamily="2" charset="77"/>
                <a:sym typeface="Lato Regular"/>
              </a:rPr>
              <a:t>Your Phone Number</a:t>
            </a:r>
          </a:p>
        </p:txBody>
      </p:sp>
    </p:spTree>
    <p:extLst>
      <p:ext uri="{BB962C8B-B14F-4D97-AF65-F5344CB8AC3E}">
        <p14:creationId xmlns:p14="http://schemas.microsoft.com/office/powerpoint/2010/main" val="8067090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70" name="what you care is what we do"/>
          <p:cNvSpPr txBox="1"/>
          <p:nvPr/>
        </p:nvSpPr>
        <p:spPr>
          <a:xfrm>
            <a:off x="14379161" y="4761497"/>
            <a:ext cx="7345651" cy="960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endParaRPr dirty="0"/>
          </a:p>
        </p:txBody>
      </p:sp>
      <p:sp>
        <p:nvSpPr>
          <p:cNvPr id="371"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374"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tempus egestas sed sed risus pretium.  Est ullamcorper eget nulla facilisi etiam dignissim diam quis enim. Egestas sed sed"/>
          <p:cNvSpPr txBox="1"/>
          <p:nvPr/>
        </p:nvSpPr>
        <p:spPr>
          <a:xfrm>
            <a:off x="14479522" y="6554232"/>
            <a:ext cx="8639970" cy="4750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endParaRPr dirty="0"/>
          </a:p>
        </p:txBody>
      </p:sp>
      <p:sp>
        <p:nvSpPr>
          <p:cNvPr id="375" name="Créatif Co."/>
          <p:cNvSpPr txBox="1"/>
          <p:nvPr/>
        </p:nvSpPr>
        <p:spPr>
          <a:xfrm>
            <a:off x="1260802" y="875513"/>
            <a:ext cx="1500411" cy="466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1">
                    <a:hueOff val="-176470"/>
                    <a:satOff val="-53329"/>
                    <a:lumOff val="-11960"/>
                  </a:schemeClr>
                </a:solidFill>
                <a:latin typeface="Lato Bold"/>
                <a:ea typeface="Lato Bold"/>
                <a:cs typeface="Lato Bold"/>
                <a:sym typeface="Lato Bold"/>
              </a:defRPr>
            </a:lvl1pPr>
          </a:lstStyle>
          <a:p>
            <a:r>
              <a:rPr lang="en-US" dirty="0">
                <a:latin typeface="Arial" panose="020B0604020202020204" pitchFamily="34" charset="0"/>
                <a:cs typeface="Arial" panose="020B0604020202020204" pitchFamily="34" charset="0"/>
              </a:rPr>
              <a:t>YOUR LOGO</a:t>
            </a:r>
            <a:endParaRPr dirty="0">
              <a:latin typeface="Arial" panose="020B0604020202020204" pitchFamily="34" charset="0"/>
              <a:cs typeface="Arial" panose="020B0604020202020204" pitchFamily="34" charset="0"/>
            </a:endParaRPr>
          </a:p>
        </p:txBody>
      </p:sp>
      <p:sp>
        <p:nvSpPr>
          <p:cNvPr id="377"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78" name="www.domain.com"/>
          <p:cNvSpPr txBox="1"/>
          <p:nvPr/>
        </p:nvSpPr>
        <p:spPr>
          <a:xfrm>
            <a:off x="20721399" y="12506154"/>
            <a:ext cx="2398093"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sp>
        <p:nvSpPr>
          <p:cNvPr id="12" name="In The middle of timeline">
            <a:extLst>
              <a:ext uri="{FF2B5EF4-FFF2-40B4-BE49-F238E27FC236}">
                <a16:creationId xmlns:a16="http://schemas.microsoft.com/office/drawing/2014/main" id="{689BC01B-CEC5-E140-A0AF-A66EC465C70D}"/>
              </a:ext>
            </a:extLst>
          </p:cNvPr>
          <p:cNvSpPr txBox="1"/>
          <p:nvPr/>
        </p:nvSpPr>
        <p:spPr>
          <a:xfrm>
            <a:off x="14843234" y="5574859"/>
            <a:ext cx="9540766" cy="2540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9600" b="1" dirty="0">
                <a:latin typeface="Poppins" pitchFamily="2" charset="77"/>
                <a:cs typeface="Poppins" pitchFamily="2" charset="77"/>
              </a:rPr>
              <a:t>Let’s talk</a:t>
            </a:r>
          </a:p>
          <a:p>
            <a:r>
              <a:rPr lang="en-US" sz="9600" b="1" dirty="0">
                <a:latin typeface="Poppins"/>
                <a:cs typeface="Poppins"/>
              </a:rPr>
              <a:t>Next steps</a:t>
            </a:r>
            <a:endParaRPr sz="9600" b="1" dirty="0">
              <a:latin typeface="Poppins"/>
              <a:cs typeface="Poppins"/>
            </a:endParaRPr>
          </a:p>
        </p:txBody>
      </p:sp>
      <p:pic>
        <p:nvPicPr>
          <p:cNvPr id="11" name="Picture 10" descr="A picture containing computer, clock&#10;&#10;Description automatically generated">
            <a:extLst>
              <a:ext uri="{FF2B5EF4-FFF2-40B4-BE49-F238E27FC236}">
                <a16:creationId xmlns:a16="http://schemas.microsoft.com/office/drawing/2014/main" id="{C23EC334-A791-E240-9D64-544C18979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130"/>
            <a:ext cx="15879691" cy="13992724"/>
          </a:xfrm>
          <a:prstGeom prst="rect">
            <a:avLst/>
          </a:prstGeom>
        </p:spPr>
      </p:pic>
      <p:sp>
        <p:nvSpPr>
          <p:cNvPr id="25" name="+62 123 456 789">
            <a:extLst>
              <a:ext uri="{FF2B5EF4-FFF2-40B4-BE49-F238E27FC236}">
                <a16:creationId xmlns:a16="http://schemas.microsoft.com/office/drawing/2014/main" id="{05E7CC1F-A517-F14A-BE9B-2FA10279CD3C}"/>
              </a:ext>
            </a:extLst>
          </p:cNvPr>
          <p:cNvSpPr txBox="1"/>
          <p:nvPr/>
        </p:nvSpPr>
        <p:spPr>
          <a:xfrm>
            <a:off x="19030574" y="8885564"/>
            <a:ext cx="2713948"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2600">
                <a:solidFill>
                  <a:schemeClr val="accent6">
                    <a:hueOff val="-400000"/>
                    <a:satOff val="49285"/>
                    <a:lumOff val="5294"/>
                  </a:schemeClr>
                </a:solidFill>
                <a:latin typeface="Lato-Light"/>
                <a:ea typeface="Lato-Light"/>
                <a:cs typeface="Lato-Light"/>
                <a:sym typeface="Lato-Light"/>
              </a:defRPr>
            </a:lvl1pPr>
          </a:lstStyle>
          <a:p>
            <a:r>
              <a:rPr dirty="0"/>
              <a:t>+62 123 456 789</a:t>
            </a:r>
          </a:p>
        </p:txBody>
      </p:sp>
    </p:spTree>
    <p:extLst>
      <p:ext uri="{BB962C8B-B14F-4D97-AF65-F5344CB8AC3E}">
        <p14:creationId xmlns:p14="http://schemas.microsoft.com/office/powerpoint/2010/main" val="29623083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5"/>
          <p:cNvSpPr txBox="1"/>
          <p:nvPr/>
        </p:nvSpPr>
        <p:spPr>
          <a:xfrm>
            <a:off x="998817" y="4045135"/>
            <a:ext cx="15145186" cy="1190069"/>
          </a:xfrm>
          <a:prstGeom prst="rect">
            <a:avLst/>
          </a:prstGeom>
          <a:noFill/>
          <a:ln>
            <a:noFill/>
          </a:ln>
        </p:spPr>
        <p:txBody>
          <a:bodyPr spcFirstLastPara="1" wrap="square" lIns="101600" tIns="101600" rIns="101600" bIns="101600" anchor="ctr" anchorCtr="0">
            <a:spAutoFit/>
          </a:bodyPr>
          <a:lstStyle/>
          <a:p>
            <a:pPr>
              <a:lnSpc>
                <a:spcPct val="80000"/>
              </a:lnSpc>
            </a:pPr>
            <a:r>
              <a:rPr lang="en-US" sz="8000" b="1" dirty="0">
                <a:solidFill>
                  <a:srgbClr val="0582CA"/>
                </a:solidFill>
                <a:latin typeface="Poppins"/>
                <a:ea typeface="Arial"/>
                <a:cs typeface="Poppins"/>
                <a:sym typeface="Arial"/>
              </a:rPr>
              <a:t>THANK YOU</a:t>
            </a:r>
            <a:endParaRPr sz="8000" b="1" dirty="0">
              <a:solidFill>
                <a:srgbClr val="0582CA"/>
              </a:solidFill>
              <a:latin typeface="Poppins"/>
              <a:ea typeface="Arial"/>
              <a:cs typeface="Poppins"/>
              <a:sym typeface="Arial"/>
            </a:endParaRPr>
          </a:p>
        </p:txBody>
      </p:sp>
      <p:sp>
        <p:nvSpPr>
          <p:cNvPr id="1038" name="Google Shape;1038;p15"/>
          <p:cNvSpPr txBox="1"/>
          <p:nvPr/>
        </p:nvSpPr>
        <p:spPr>
          <a:xfrm>
            <a:off x="998816" y="5367559"/>
            <a:ext cx="7687984" cy="4083169"/>
          </a:xfrm>
          <a:prstGeom prst="rect">
            <a:avLst/>
          </a:prstGeom>
          <a:noFill/>
          <a:ln>
            <a:noFill/>
          </a:ln>
        </p:spPr>
        <p:txBody>
          <a:bodyPr spcFirstLastPara="1" wrap="square" lIns="101600" tIns="101600" rIns="101600" bIns="101600" anchor="ctr" anchorCtr="0">
            <a:spAutoFit/>
          </a:bodyPr>
          <a:lstStyle/>
          <a:p>
            <a:r>
              <a:rPr lang="en-US" sz="2800" dirty="0">
                <a:solidFill>
                  <a:schemeClr val="accent6">
                    <a:lumMod val="10000"/>
                  </a:schemeClr>
                </a:solidFill>
                <a:latin typeface="Poppins"/>
                <a:ea typeface="Arial"/>
                <a:cs typeface="Poppins"/>
                <a:sym typeface="Arial"/>
              </a:rPr>
              <a:t>We hope you enjoy your Professional Equity Assessment Report template. You can get more real estate marketing resources, including an interactive version of this tool, by signing up for a </a:t>
            </a:r>
            <a:r>
              <a:rPr lang="en-US" sz="2800" b="1" u="sng" dirty="0">
                <a:solidFill>
                  <a:schemeClr val="accent6">
                    <a:lumMod val="10000"/>
                  </a:schemeClr>
                </a:solidFill>
                <a:latin typeface="Poppins"/>
                <a:ea typeface="Arial"/>
                <a:cs typeface="Poppins"/>
                <a:sym typeface="Arial"/>
                <a:hlinkClick r:id="rId3">
                  <a:extLst>
                    <a:ext uri="{A12FA001-AC4F-418D-AE19-62706E023703}">
                      <ahyp:hlinkClr xmlns:ahyp="http://schemas.microsoft.com/office/drawing/2018/hyperlinkcolor" val="tx"/>
                    </a:ext>
                  </a:extLst>
                </a:hlinkClick>
              </a:rPr>
              <a:t>14-day free trial at TryKCM.com</a:t>
            </a:r>
            <a:endParaRPr sz="2800" b="1" dirty="0">
              <a:solidFill>
                <a:schemeClr val="accent6">
                  <a:lumMod val="10000"/>
                </a:schemeClr>
              </a:solidFill>
              <a:latin typeface="Poppins"/>
              <a:ea typeface="Arial"/>
              <a:cs typeface="Poppins"/>
              <a:sym typeface="Arial"/>
            </a:endParaRPr>
          </a:p>
        </p:txBody>
      </p:sp>
      <p:sp>
        <p:nvSpPr>
          <p:cNvPr id="1040" name="Google Shape;1040;p15">
            <a:hlinkClick r:id="rId3"/>
          </p:cNvPr>
          <p:cNvSpPr/>
          <p:nvPr/>
        </p:nvSpPr>
        <p:spPr>
          <a:xfrm>
            <a:off x="1646894" y="10067747"/>
            <a:ext cx="5486400" cy="1324302"/>
          </a:xfrm>
          <a:prstGeom prst="roundRect">
            <a:avLst>
              <a:gd name="adj" fmla="val 16667"/>
            </a:avLst>
          </a:prstGeom>
          <a:solidFill>
            <a:srgbClr val="003554"/>
          </a:solidFill>
          <a:ln>
            <a:noFill/>
          </a:ln>
        </p:spPr>
        <p:txBody>
          <a:bodyPr spcFirstLastPara="1" wrap="square" lIns="182850" tIns="91400" rIns="182850" bIns="91400" anchor="ctr" anchorCtr="0">
            <a:noAutofit/>
          </a:bodyPr>
          <a:lstStyle/>
          <a:p>
            <a:pPr algn="ctr"/>
            <a:endParaRPr sz="3600">
              <a:solidFill>
                <a:schemeClr val="lt1"/>
              </a:solidFill>
              <a:latin typeface="Calibri"/>
              <a:ea typeface="Calibri"/>
              <a:cs typeface="Calibri"/>
              <a:sym typeface="Calibri"/>
            </a:endParaRPr>
          </a:p>
        </p:txBody>
      </p:sp>
      <p:sp>
        <p:nvSpPr>
          <p:cNvPr id="1041" name="Google Shape;1041;p15"/>
          <p:cNvSpPr txBox="1"/>
          <p:nvPr/>
        </p:nvSpPr>
        <p:spPr>
          <a:xfrm>
            <a:off x="1646894" y="10268273"/>
            <a:ext cx="5486400" cy="923249"/>
          </a:xfrm>
          <a:prstGeom prst="rect">
            <a:avLst/>
          </a:prstGeom>
          <a:noFill/>
          <a:ln>
            <a:noFill/>
          </a:ln>
        </p:spPr>
        <p:txBody>
          <a:bodyPr spcFirstLastPara="1" wrap="square" lIns="182850" tIns="91400" rIns="182850" bIns="91400" anchor="t" anchorCtr="0">
            <a:spAutoFit/>
          </a:bodyPr>
          <a:lstStyle/>
          <a:p>
            <a:pPr algn="ctr"/>
            <a:r>
              <a:rPr lang="en-US" sz="3200" b="1" dirty="0">
                <a:solidFill>
                  <a:srgbClr val="F5FAFF"/>
                </a:solidFill>
                <a:latin typeface="Arial"/>
                <a:ea typeface="Arial"/>
                <a:cs typeface="Arial"/>
                <a:sym typeface="Arial"/>
              </a:rPr>
              <a:t>LEARN MORE</a:t>
            </a:r>
            <a:endParaRPr sz="3600" dirty="0">
              <a:solidFill>
                <a:srgbClr val="F5FAFF"/>
              </a:solidFill>
            </a:endParaRPr>
          </a:p>
        </p:txBody>
      </p:sp>
      <p:sp>
        <p:nvSpPr>
          <p:cNvPr id="1043" name="Google Shape;1043;p15"/>
          <p:cNvSpPr/>
          <p:nvPr/>
        </p:nvSpPr>
        <p:spPr>
          <a:xfrm rot="-5400000">
            <a:off x="23487123" y="-111127"/>
            <a:ext cx="91438" cy="1702318"/>
          </a:xfrm>
          <a:prstGeom prst="rect">
            <a:avLst/>
          </a:prstGeom>
          <a:solidFill>
            <a:srgbClr val="F5FAFF"/>
          </a:solidFill>
          <a:ln>
            <a:solidFill>
              <a:srgbClr val="F5FAFF"/>
            </a:solidFill>
          </a:ln>
        </p:spPr>
        <p:txBody>
          <a:bodyPr spcFirstLastPara="1" wrap="square" lIns="0" tIns="0" rIns="0" bIns="0" anchor="ctr" anchorCtr="0">
            <a:noAutofit/>
          </a:bodyPr>
          <a:lstStyle/>
          <a:p>
            <a:pPr algn="ctr">
              <a:lnSpc>
                <a:spcPct val="100000"/>
              </a:lnSpc>
            </a:pPr>
            <a:endParaRPr sz="3600">
              <a:solidFill>
                <a:srgbClr val="F5FAFF"/>
              </a:solidFill>
              <a:latin typeface="Calibri"/>
              <a:ea typeface="Calibri"/>
              <a:cs typeface="Calibri"/>
              <a:sym typeface="Calibri"/>
            </a:endParaRPr>
          </a:p>
        </p:txBody>
      </p:sp>
      <p:sp>
        <p:nvSpPr>
          <p:cNvPr id="1044" name="Google Shape;1044;p15"/>
          <p:cNvSpPr txBox="1"/>
          <p:nvPr/>
        </p:nvSpPr>
        <p:spPr>
          <a:xfrm>
            <a:off x="17526000" y="407055"/>
            <a:ext cx="5047664" cy="574516"/>
          </a:xfrm>
          <a:prstGeom prst="rect">
            <a:avLst/>
          </a:prstGeom>
          <a:noFill/>
          <a:ln>
            <a:noFill/>
          </a:ln>
        </p:spPr>
        <p:txBody>
          <a:bodyPr spcFirstLastPara="1" wrap="square" lIns="101600" tIns="101600" rIns="101600" bIns="101600" anchor="ctr" anchorCtr="0">
            <a:spAutoFit/>
          </a:bodyPr>
          <a:lstStyle/>
          <a:p>
            <a:pPr algn="r">
              <a:lnSpc>
                <a:spcPct val="100000"/>
              </a:lnSpc>
            </a:pPr>
            <a:r>
              <a:rPr lang="en-US" sz="2400" b="1" dirty="0" err="1">
                <a:solidFill>
                  <a:srgbClr val="F5FAFF"/>
                </a:solidFill>
                <a:latin typeface="Arial"/>
                <a:ea typeface="Arial"/>
                <a:cs typeface="Arial"/>
                <a:sym typeface="Arial"/>
              </a:rPr>
              <a:t>www.keepingcurrentmatters.com</a:t>
            </a:r>
            <a:endParaRPr sz="2400" b="1" dirty="0">
              <a:solidFill>
                <a:srgbClr val="F5FAFF"/>
              </a:solidFill>
              <a:latin typeface="Arial"/>
              <a:ea typeface="Arial"/>
              <a:cs typeface="Arial"/>
              <a:sym typeface="Arial"/>
            </a:endParaRPr>
          </a:p>
        </p:txBody>
      </p:sp>
      <p:sp>
        <p:nvSpPr>
          <p:cNvPr id="2" name="Rectangle 1">
            <a:extLst>
              <a:ext uri="{FF2B5EF4-FFF2-40B4-BE49-F238E27FC236}">
                <a16:creationId xmlns:a16="http://schemas.microsoft.com/office/drawing/2014/main" id="{037441A1-8422-6139-8FDC-D0055B66BC44}"/>
              </a:ext>
            </a:extLst>
          </p:cNvPr>
          <p:cNvSpPr/>
          <p:nvPr/>
        </p:nvSpPr>
        <p:spPr>
          <a:xfrm>
            <a:off x="10344150" y="0"/>
            <a:ext cx="14039850" cy="13716000"/>
          </a:xfrm>
          <a:prstGeom prst="rect">
            <a:avLst/>
          </a:prstGeom>
          <a:solidFill>
            <a:srgbClr val="0035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Lato Regular"/>
              <a:ea typeface="Lato Regular"/>
              <a:cs typeface="Lato Regular"/>
              <a:sym typeface="Lato Regular"/>
            </a:endParaRPr>
          </a:p>
        </p:txBody>
      </p:sp>
      <p:pic>
        <p:nvPicPr>
          <p:cNvPr id="3" name="Picture 2" descr="A black background with grey text&#10;&#10;Description automatically generated">
            <a:extLst>
              <a:ext uri="{FF2B5EF4-FFF2-40B4-BE49-F238E27FC236}">
                <a16:creationId xmlns:a16="http://schemas.microsoft.com/office/drawing/2014/main" id="{2EDEAE63-13A5-42ED-E179-5C734A3B3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16" y="407055"/>
            <a:ext cx="6809714" cy="1521810"/>
          </a:xfrm>
          <a:prstGeom prst="rect">
            <a:avLst/>
          </a:prstGeom>
        </p:spPr>
      </p:pic>
      <p:pic>
        <p:nvPicPr>
          <p:cNvPr id="6" name="Picture 5" descr="A computer with a screen showing a website&#10;&#10;Description automatically generated">
            <a:extLst>
              <a:ext uri="{FF2B5EF4-FFF2-40B4-BE49-F238E27FC236}">
                <a16:creationId xmlns:a16="http://schemas.microsoft.com/office/drawing/2014/main" id="{DC857F86-A150-C90E-C129-BA458EE54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050" y="-4349751"/>
            <a:ext cx="16336683" cy="20410769"/>
          </a:xfrm>
          <a:prstGeom prst="rect">
            <a:avLst/>
          </a:prstGeom>
        </p:spPr>
      </p:pic>
    </p:spTree>
  </p:cSld>
  <p:clrMapOvr>
    <a:masterClrMapping/>
  </p:clrMapOvr>
</p:sld>
</file>

<file path=ppt/theme/theme1.xml><?xml version="1.0" encoding="utf-8"?>
<a:theme xmlns:a="http://schemas.openxmlformats.org/drawingml/2006/main" name="White">
  <a:themeElements>
    <a:clrScheme name="White">
      <a:dk1>
        <a:srgbClr val="6D7478"/>
      </a:dk1>
      <a:lt1>
        <a:srgbClr val="78330B"/>
      </a:lt1>
      <a:dk2>
        <a:srgbClr val="F3E39D"/>
      </a:dk2>
      <a:lt2>
        <a:srgbClr val="EACD4F"/>
      </a:lt2>
      <a:accent1>
        <a:srgbClr val="0F4C75"/>
      </a:accent1>
      <a:accent2>
        <a:srgbClr val="3A6C8E"/>
      </a:accent2>
      <a:accent3>
        <a:srgbClr val="668DA7"/>
      </a:accent3>
      <a:accent4>
        <a:srgbClr val="91ADC0"/>
      </a:accent4>
      <a:accent5>
        <a:srgbClr val="BDCED9"/>
      </a:accent5>
      <a:accent6>
        <a:srgbClr val="E9EEF2"/>
      </a:accent6>
      <a:hlink>
        <a:srgbClr val="0000FF"/>
      </a:hlink>
      <a:folHlink>
        <a:srgbClr val="FF00FF"/>
      </a:folHlink>
    </a:clrScheme>
    <a:fontScheme name="White">
      <a:majorFont>
        <a:latin typeface="Open Sans Bold"/>
        <a:ea typeface="Open Sans Bold"/>
        <a:cs typeface="Open Sans Bold"/>
      </a:majorFont>
      <a:minorFont>
        <a:latin typeface="Open Sans ExtraBold"/>
        <a:ea typeface="Open Sans ExtraBold"/>
        <a:cs typeface="Open Sans Extr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76470"/>
            <a:satOff val="-53329"/>
            <a:lumOff val="-11960"/>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F3E39D"/>
      </a:dk2>
      <a:lt2>
        <a:srgbClr val="EACD4F"/>
      </a:lt2>
      <a:accent1>
        <a:srgbClr val="0F4C75"/>
      </a:accent1>
      <a:accent2>
        <a:srgbClr val="3A6C8E"/>
      </a:accent2>
      <a:accent3>
        <a:srgbClr val="668DA7"/>
      </a:accent3>
      <a:accent4>
        <a:srgbClr val="91ADC0"/>
      </a:accent4>
      <a:accent5>
        <a:srgbClr val="BDCED9"/>
      </a:accent5>
      <a:accent6>
        <a:srgbClr val="E9EEF2"/>
      </a:accent6>
      <a:hlink>
        <a:srgbClr val="0000FF"/>
      </a:hlink>
      <a:folHlink>
        <a:srgbClr val="FF00FF"/>
      </a:folHlink>
    </a:clrScheme>
    <a:fontScheme name="White">
      <a:majorFont>
        <a:latin typeface="Open Sans Bold"/>
        <a:ea typeface="Open Sans Bold"/>
        <a:cs typeface="Open Sans Bold"/>
      </a:majorFont>
      <a:minorFont>
        <a:latin typeface="Open Sans ExtraBold"/>
        <a:ea typeface="Open Sans ExtraBold"/>
        <a:cs typeface="Open Sans Extr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76470"/>
            <a:satOff val="-53329"/>
            <a:lumOff val="-11960"/>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BA70F1E8F1A4FB96CC6B009C215A4" ma:contentTypeVersion="18" ma:contentTypeDescription="Create a new document." ma:contentTypeScope="" ma:versionID="e549a34a5fc5edae587262193cd9b08c">
  <xsd:schema xmlns:xsd="http://www.w3.org/2001/XMLSchema" xmlns:xs="http://www.w3.org/2001/XMLSchema" xmlns:p="http://schemas.microsoft.com/office/2006/metadata/properties" xmlns:ns2="6f7a55ef-0c06-406e-95be-ebe29349b8c2" xmlns:ns3="1cbec7e4-a0e5-4700-9e80-63ecd9e57b9a" targetNamespace="http://schemas.microsoft.com/office/2006/metadata/properties" ma:root="true" ma:fieldsID="071bbe68c68dd4e460d1792f0b1da8fd" ns2:_="" ns3:_="">
    <xsd:import namespace="6f7a55ef-0c06-406e-95be-ebe29349b8c2"/>
    <xsd:import namespace="1cbec7e4-a0e5-4700-9e80-63ecd9e57b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a55ef-0c06-406e-95be-ebe29349b8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3b5bc3-3a15-47ca-848e-3e91530e7f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bec7e4-a0e5-4700-9e80-63ecd9e57b9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dc88b1-4874-4473-ac60-16250dcb3cfb}" ma:internalName="TaxCatchAll" ma:showField="CatchAllData" ma:web="1cbec7e4-a0e5-4700-9e80-63ecd9e57b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7a55ef-0c06-406e-95be-ebe29349b8c2">
      <Terms xmlns="http://schemas.microsoft.com/office/infopath/2007/PartnerControls"/>
    </lcf76f155ced4ddcb4097134ff3c332f>
    <TaxCatchAll xmlns="1cbec7e4-a0e5-4700-9e80-63ecd9e57b9a" xsi:nil="true"/>
    <MediaLengthInSeconds xmlns="6f7a55ef-0c06-406e-95be-ebe29349b8c2" xsi:nil="true"/>
    <SharedWithUsers xmlns="1cbec7e4-a0e5-4700-9e80-63ecd9e57b9a">
      <UserInfo>
        <DisplayName/>
        <AccountId xsi:nil="true"/>
        <AccountType/>
      </UserInfo>
    </SharedWithUsers>
  </documentManagement>
</p:properties>
</file>

<file path=customXml/itemProps1.xml><?xml version="1.0" encoding="utf-8"?>
<ds:datastoreItem xmlns:ds="http://schemas.openxmlformats.org/officeDocument/2006/customXml" ds:itemID="{171A8A62-B14C-48B2-9084-919614E1D375}">
  <ds:schemaRefs>
    <ds:schemaRef ds:uri="http://schemas.microsoft.com/sharepoint/v3/contenttype/forms"/>
  </ds:schemaRefs>
</ds:datastoreItem>
</file>

<file path=customXml/itemProps2.xml><?xml version="1.0" encoding="utf-8"?>
<ds:datastoreItem xmlns:ds="http://schemas.openxmlformats.org/officeDocument/2006/customXml" ds:itemID="{4015607F-271D-485C-AAFF-04984ED86F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a55ef-0c06-406e-95be-ebe29349b8c2"/>
    <ds:schemaRef ds:uri="1cbec7e4-a0e5-4700-9e80-63ecd9e57b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7E826F-5F96-49BE-9CE5-76DA35FB74FA}">
  <ds:schemaRefs>
    <ds:schemaRef ds:uri="http://www.w3.org/XML/1998/namespace"/>
    <ds:schemaRef ds:uri="http://schemas.openxmlformats.org/package/2006/metadata/core-properties"/>
    <ds:schemaRef ds:uri="http://purl.org/dc/terms/"/>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1cbec7e4-a0e5-4700-9e80-63ecd9e57b9a"/>
    <ds:schemaRef ds:uri="6f7a55ef-0c06-406e-95be-ebe29349b8c2"/>
  </ds:schemaRefs>
</ds:datastoreItem>
</file>

<file path=docProps/app.xml><?xml version="1.0" encoding="utf-8"?>
<Properties xmlns="http://schemas.openxmlformats.org/officeDocument/2006/extended-properties" xmlns:vt="http://schemas.openxmlformats.org/officeDocument/2006/docPropsVTypes">
  <TotalTime>9661</TotalTime>
  <Words>415</Words>
  <Application>Microsoft Macintosh PowerPoint</Application>
  <PresentationFormat>Custom</PresentationFormat>
  <Paragraphs>71</Paragraphs>
  <Slides>8</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vt:i4>
      </vt:variant>
    </vt:vector>
  </HeadingPairs>
  <TitlesOfParts>
    <vt:vector size="21" baseType="lpstr">
      <vt:lpstr>Calibri</vt:lpstr>
      <vt:lpstr>Lato-Light</vt:lpstr>
      <vt:lpstr>Lato Bold</vt:lpstr>
      <vt:lpstr>Arial</vt:lpstr>
      <vt:lpstr>Open Sans ExtraBold</vt:lpstr>
      <vt:lpstr>Arial Black</vt:lpstr>
      <vt:lpstr>Helvetica Neue</vt:lpstr>
      <vt:lpstr>Lato Regular</vt:lpstr>
      <vt:lpstr>Poppins Medium</vt:lpstr>
      <vt:lpstr>Poppins</vt:lpstr>
      <vt:lpstr>Oswald Regular</vt:lpstr>
      <vt:lpstr>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Kaylie Fuka (she/they)</cp:lastModifiedBy>
  <cp:revision>121</cp:revision>
  <dcterms:modified xsi:type="dcterms:W3CDTF">2024-10-30T17:03:06Z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0x0101005B8BA70F1E8F1A4FB96CC6B009C215A4</vt:lpwstr>
  </property>
  <property fmtid="{D5CDD505-2E9C-101B-9397-08002B2CF9AE}" pid="3" name="Order">
    <vt:lpwstr>1973200.00000000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